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9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D08F3-DCA5-4A75-9837-7362CC49DDB9}" type="datetimeFigureOut">
              <a:rPr lang="ru-RU" smtClean="0"/>
              <a:t>23.01.2014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E7050-23C6-4219-9E24-AB2C6A800B4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D08F3-DCA5-4A75-9837-7362CC49DDB9}" type="datetimeFigureOut">
              <a:rPr lang="ru-RU" smtClean="0"/>
              <a:t>23.01.2014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E7050-23C6-4219-9E24-AB2C6A800B4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D08F3-DCA5-4A75-9837-7362CC49DDB9}" type="datetimeFigureOut">
              <a:rPr lang="ru-RU" smtClean="0"/>
              <a:t>23.01.2014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E7050-23C6-4219-9E24-AB2C6A800B4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D08F3-DCA5-4A75-9837-7362CC49DDB9}" type="datetimeFigureOut">
              <a:rPr lang="ru-RU" smtClean="0"/>
              <a:t>23.01.2014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E7050-23C6-4219-9E24-AB2C6A800B48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D08F3-DCA5-4A75-9837-7362CC49DDB9}" type="datetimeFigureOut">
              <a:rPr lang="ru-RU" smtClean="0"/>
              <a:t>23.01.2014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E7050-23C6-4219-9E24-AB2C6A800B4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D08F3-DCA5-4A75-9837-7362CC49DDB9}" type="datetimeFigureOut">
              <a:rPr lang="ru-RU" smtClean="0"/>
              <a:t>23.01.2014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E7050-23C6-4219-9E24-AB2C6A800B4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D08F3-DCA5-4A75-9837-7362CC49DDB9}" type="datetimeFigureOut">
              <a:rPr lang="ru-RU" smtClean="0"/>
              <a:t>23.01.2014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E7050-23C6-4219-9E24-AB2C6A800B4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D08F3-DCA5-4A75-9837-7362CC49DDB9}" type="datetimeFigureOut">
              <a:rPr lang="ru-RU" smtClean="0"/>
              <a:t>23.01.2014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53E7050-23C6-4219-9E24-AB2C6A800B4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D08F3-DCA5-4A75-9837-7362CC49DDB9}" type="datetimeFigureOut">
              <a:rPr lang="ru-RU" smtClean="0"/>
              <a:t>23.01.2014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E7050-23C6-4219-9E24-AB2C6A800B4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D08F3-DCA5-4A75-9837-7362CC49DDB9}" type="datetimeFigureOut">
              <a:rPr lang="ru-RU" smtClean="0"/>
              <a:t>23.01.2014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E7050-23C6-4219-9E24-AB2C6A800B4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D08F3-DCA5-4A75-9837-7362CC49DDB9}" type="datetimeFigureOut">
              <a:rPr lang="ru-RU" smtClean="0"/>
              <a:t>23.01.2014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E7050-23C6-4219-9E24-AB2C6A800B4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389D08F3-DCA5-4A75-9837-7362CC49DDB9}" type="datetimeFigureOut">
              <a:rPr lang="ru-RU" smtClean="0"/>
              <a:t>23.01.2014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853E7050-23C6-4219-9E24-AB2C6A800B4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Новгородская школа иконописи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7950" y="3070473"/>
            <a:ext cx="268605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893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2960" y="692696"/>
            <a:ext cx="7520940" cy="3987781"/>
          </a:xfrm>
        </p:spPr>
        <p:txBody>
          <a:bodyPr>
            <a:noAutofit/>
          </a:bodyPr>
          <a:lstStyle/>
          <a:p>
            <a:r>
              <a:rPr lang="ru-RU" sz="1400" dirty="0"/>
              <a:t>Новгород - один из древнейших центров культуры. Здесь при Софийском Соборе в ХI веке впервые возникло русское летописание. Более половины письменных памятников древней Руси XI-XVII веков находится в Новгороде.</a:t>
            </a:r>
          </a:p>
          <a:p>
            <a:endParaRPr lang="ru-RU" sz="1400" dirty="0"/>
          </a:p>
          <a:p>
            <a:r>
              <a:rPr lang="ru-RU" sz="1400" dirty="0"/>
              <a:t>Здесь образовалась собственная, выделявшаяся своей самобытностью школа иконописи, многие шедевры которой сохранились и до наших дней.</a:t>
            </a:r>
          </a:p>
          <a:p>
            <a:endParaRPr lang="ru-RU" sz="1400" dirty="0"/>
          </a:p>
          <a:p>
            <a:r>
              <a:rPr lang="ru-RU" sz="1400" dirty="0"/>
              <a:t>Среди сложившихся к XII-XIII векам художественных центров Новгород занимает ведущее место, являясь хранителем традиций древнерусской культуры предшествующих столетий.</a:t>
            </a:r>
          </a:p>
          <a:p>
            <a:endParaRPr lang="ru-RU" sz="1400" dirty="0"/>
          </a:p>
          <a:p>
            <a:r>
              <a:rPr lang="ru-RU" sz="1400" dirty="0"/>
              <a:t>Условная, как и все древнерусское искусство, новгородская икона отличалась жизнеутверждающей силой. Художественный язык новгородской иконы прост, лаконичен, четок. Композиция строится на противопоставлении крупных форм и ярких локальных тонов.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2912" y="4365104"/>
            <a:ext cx="2232250" cy="2391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380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2960" y="404664"/>
            <a:ext cx="7520940" cy="4275813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Произведений древнейшего времени сохранилось сравнительно мало, и определить их принадлежность к новгородской иконописи в большинстве случаев затруднительно, так как самые ранние иконы испытывали на себе сильное влияние византийской живописи. В Новгороде той поры было много Византийских икон, там жили и творили греческие художники.</a:t>
            </a:r>
          </a:p>
          <a:p>
            <a:endParaRPr lang="ru-RU" dirty="0"/>
          </a:p>
          <a:p>
            <a:r>
              <a:rPr lang="ru-RU" dirty="0"/>
              <a:t>К числу древнейших (конец XII начало XIII веков), возможно написанных в Новгороде, могут быть отнесены иконы "Святой Георгий" и двухсторонняя икона, на одной стороне которой был изображен "Спас", а на другой - "Прославление Креста". Судя по стилю, сторона, изображающая "Прославление креста", была написана позднее и другим мастером. На написание ее в Новгороде указывает ее схожесть с росписью новгородской церкви Спаса </a:t>
            </a:r>
            <a:r>
              <a:rPr lang="ru-RU" dirty="0" err="1"/>
              <a:t>Нередицы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Новгородская иконопись - наиболее яркая школа древнерусской монументальной живописи, сложившаяся в Новгороде и его владениях в период феодальной раздробленности.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4509120"/>
            <a:ext cx="1800200" cy="2389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742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2960" y="1196752"/>
            <a:ext cx="7520940" cy="3483725"/>
          </a:xfrm>
        </p:spPr>
        <p:txBody>
          <a:bodyPr/>
          <a:lstStyle/>
          <a:p>
            <a:r>
              <a:rPr lang="ru-RU" dirty="0"/>
              <a:t>Свойственные новгородской школе особая полнокровность, конкретность, энергичный лаконизм стиля отчасти проявились уже на раннем этапе ее становления - в новгородской архитектуре и живописи периода Киевской Руси. Во 2-й пол. 12 в. на смену монументальным, соборам предшествующей эпохи (Софийский собор в Новгороде, Юрьев монастырь) приходят сравнительно небольшие, 1-главые, 4-столпные церкви (Георгия в Старой Ладоге; Петра и Павла на Синичьей горе в Новгороде, 1185-92; Спаса на </a:t>
            </a:r>
            <a:r>
              <a:rPr lang="ru-RU" dirty="0" err="1"/>
              <a:t>Нередице</a:t>
            </a:r>
            <a:r>
              <a:rPr lang="ru-RU" dirty="0"/>
              <a:t>).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3119902"/>
            <a:ext cx="2443782" cy="3738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257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Одновременно и в монументальной живописи формируется самобытный новгородский стиль с его энергичной манерой письма, экспрессивной трактовкой образов (в росписях церквей Георгия в Ст. Ладоге, около 1167. Благовещения в </a:t>
            </a:r>
            <a:r>
              <a:rPr lang="ru-RU" dirty="0" err="1"/>
              <a:t>Аркажах</a:t>
            </a:r>
            <a:r>
              <a:rPr lang="ru-RU" dirty="0"/>
              <a:t>, 1189, Спаса на </a:t>
            </a:r>
            <a:r>
              <a:rPr lang="ru-RU" dirty="0" err="1"/>
              <a:t>Нередице</a:t>
            </a:r>
            <a:r>
              <a:rPr lang="ru-RU" dirty="0"/>
              <a:t>, 1199), Связью с народным творчеством, </a:t>
            </a:r>
            <a:r>
              <a:rPr lang="ru-RU" dirty="0" err="1"/>
              <a:t>обобщЕнным</a:t>
            </a:r>
            <a:r>
              <a:rPr lang="ru-RU" dirty="0"/>
              <a:t> рисунком, ярким колоритом отличается ряд икон 13-начала 14 вв. ("Евангелист Георгий и </a:t>
            </a:r>
            <a:r>
              <a:rPr lang="ru-RU" dirty="0" err="1"/>
              <a:t>Власий</a:t>
            </a:r>
            <a:r>
              <a:rPr lang="ru-RU" dirty="0"/>
              <a:t>").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2780928"/>
            <a:ext cx="2988279" cy="4004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050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 поисках выразительности архитектурных форм с конца 13 в. зодчие новгородской школы, переходят к 3-лопастным завершениям фасадов (церкви Николы на </a:t>
            </a:r>
            <a:r>
              <a:rPr lang="ru-RU" dirty="0" err="1"/>
              <a:t>Липне</a:t>
            </a:r>
            <a:r>
              <a:rPr lang="ru-RU" dirty="0"/>
              <a:t>, 1292, Успения на Волотовом поле), широко используют разнообразные декоративные элементы (Федора </a:t>
            </a:r>
            <a:r>
              <a:rPr lang="ru-RU" dirty="0" err="1"/>
              <a:t>Стратилата</a:t>
            </a:r>
            <a:r>
              <a:rPr lang="ru-RU" dirty="0"/>
              <a:t> церковь. Спаса на Ильине церковь). Фрески церквей Спаса на Ильине (1378, Феофан Грек), Федора </a:t>
            </a:r>
            <a:r>
              <a:rPr lang="ru-RU" dirty="0" err="1"/>
              <a:t>Стратилата</a:t>
            </a:r>
            <a:r>
              <a:rPr lang="ru-RU" dirty="0"/>
              <a:t> (1370-80-е гг.), Успения на Волотовом поле (</a:t>
            </a:r>
            <a:r>
              <a:rPr lang="ru-RU" dirty="0" err="1"/>
              <a:t>ок</a:t>
            </a:r>
            <a:r>
              <a:rPr lang="ru-RU" dirty="0"/>
              <a:t>, 1390) выделяются одухотворенной патетикой образов, стремительностью движения, техника письма отличается свободой и смелостью. Линейно-графические, близкие к иконописи приемы, статичные композиции свойственны росписям церквей Спаса на Ковалеве (1380) и Рождества на кладбище (1380-90-е гг.)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3717032"/>
            <a:ext cx="2594992" cy="3089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116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 иконах конца 14-15 вв., замечательных своей артистической выразительностью, лаконичностью силуэтов изысканным колоритом отразились народные представления и верования, события истории города ("Флор и Лавр", "Битва новгородцев с </a:t>
            </a:r>
            <a:r>
              <a:rPr lang="ru-RU" dirty="0" err="1"/>
              <a:t>суздальцами</a:t>
            </a:r>
            <a:r>
              <a:rPr lang="ru-RU" dirty="0"/>
              <a:t>"- обе иконы в Государственной Третьяковской Галерее). Высоким уровнем мастерства отличались миниатюра и прикладное искусство новгородской школы, ярко выразившие своеобразие новгородской художественной культуры. После включения Новгорода в состав Русского централизованного государства (1478) его искусство развивалось в общем русле древнерусской культуры.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4180" y="3349962"/>
            <a:ext cx="2513964" cy="3539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176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 Великом Новгороде сосредоточены сохранившиеся до сих пор выдающиеся памятники средневековой архитектуры и живописи. Среди них древнейший в России храм - Софийский собор, сооруженный в середине XI в., и древнейший в России - Юрьев монастырь, основанный в начале </a:t>
            </a:r>
            <a:r>
              <a:rPr lang="ru-RU" dirty="0" err="1"/>
              <a:t>ХIIв</a:t>
            </a:r>
            <a:r>
              <a:rPr lang="ru-RU" dirty="0"/>
              <a:t>. Многие памятники архитектуры сохранили фресковую живопись (к сожалению, фрагментарно) ХII, ХIV, ХV, ХVIII вв.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2708919"/>
            <a:ext cx="2947739" cy="4192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130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 Великом Новгороде работали лучшие иконописцы своего времени, создавшие школу новгородской иконописи. Сохранившиеся до наших дней иконы ХII - ХVIII вв. хранятся в Новгородском музее, в Третьяковской галерее в Москве, Русском музее в Санкт - Петербурге. В 1478 году в результате острейшей политической борьбы между Великим Новгородом и великокняжеской Москвой, а также внутри самого новгородского боярства Новгород со всеми его владениями был присоединен к Московскому государству, что послужило основой образования в XV в. Русского централизованного государства.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3284984"/>
            <a:ext cx="2736304" cy="3454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358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Углы">
  <a:themeElements>
    <a:clrScheme name="Углы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Угл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Угл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82</TotalTime>
  <Words>747</Words>
  <Application>Microsoft Office PowerPoint</Application>
  <PresentationFormat>Экран (4:3)</PresentationFormat>
  <Paragraphs>19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Углы</vt:lpstr>
      <vt:lpstr>Новгородская школа иконописи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Юлия</dc:creator>
  <cp:lastModifiedBy>Юлия</cp:lastModifiedBy>
  <cp:revision>4</cp:revision>
  <dcterms:created xsi:type="dcterms:W3CDTF">2014-01-23T05:05:48Z</dcterms:created>
  <dcterms:modified xsi:type="dcterms:W3CDTF">2014-01-23T06:29:12Z</dcterms:modified>
</cp:coreProperties>
</file>