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7" r:id="rId4"/>
    <p:sldId id="288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89" r:id="rId13"/>
    <p:sldId id="294" r:id="rId14"/>
    <p:sldId id="295" r:id="rId15"/>
    <p:sldId id="296" r:id="rId16"/>
    <p:sldId id="292" r:id="rId17"/>
    <p:sldId id="293" r:id="rId18"/>
    <p:sldId id="298" r:id="rId19"/>
    <p:sldId id="28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esktopwallpapers.org.ua-16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2357453"/>
          </a:xfrm>
        </p:spPr>
        <p:txBody>
          <a:bodyPr>
            <a:normAutofit fontScale="90000"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Перспектива и стратегия выживания человечества. </a:t>
            </a:r>
            <a:r>
              <a:rPr lang="ru-RU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/>
            </a:r>
            <a:br>
              <a:rPr lang="ru-RU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</a:br>
            <a:endParaRPr lang="ru-RU" b="1" dirty="0">
              <a:ln/>
              <a:solidFill>
                <a:schemeClr val="accent5">
                  <a:tint val="50000"/>
                  <a:satMod val="18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Концепция устойчивого развития.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/>
          <a:lstStyle/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Устойчивое развитие.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7216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Под термином « устойчивое развитие» понимается такое развитие, при котором удовлетворения жизненных потребностей нынешнего поколения людей достигается без лишения такой возможности будущих поколений. 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тратегия устойчивого развития направлена на достижение гармонии между людьми и между обществом природой.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Элементы устойчивого развития.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86412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Сохранение экологической     целостности.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Обеспечение экономической эффективности.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Гарантия равенства как в отношении интересов нынешнего и будущего поколения, так и соображения культурного и экономического порядка.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Общие положения:</a:t>
            </a:r>
            <a:endParaRPr lang="ru-RU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857892"/>
          </a:xfrm>
        </p:spPr>
        <p:txBody>
          <a:bodyPr>
            <a:noAutofit/>
          </a:bodyPr>
          <a:lstStyle/>
          <a:p>
            <a:pPr marL="514350" indent="-514350"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Борьба с бедностью является общей обязательностью всех стран.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Решение комплекса проблем роста населения, здоровья экологических систем, технологий и доступа к ресурсам.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Демографические программы должны быть частью более широкой политики.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Здоровье людей зависит от здоровья окружающей среды.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8229600" cy="5911873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2000 году половина населения мира будет жить в городах.</a:t>
            </a:r>
          </a:p>
          <a:p>
            <a:pPr marL="0" indent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Рост потребности человечества в земельных и природных ресурсов ведет к конкуренции и конфликтам.</a:t>
            </a:r>
          </a:p>
          <a:p>
            <a:pPr marL="0" indent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Около 70 % загрязнения морской среды связано с наземными источниками.</a:t>
            </a:r>
          </a:p>
          <a:p>
            <a:pPr marL="0" indent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Увеличение объемов бытовых отходов и сточных вод в городах создаёт угрозу здоровью человека и окружающей среды. К 2025 году их объем может возрасти в 4 – 5 раз.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OON_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2132" y="2357430"/>
            <a:ext cx="5901868" cy="40505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Концепция устойчивого развития объединяет  три основных аспекта: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5"/>
            <a:ext cx="8229600" cy="2428892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ru-RU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Экономический;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Социальный;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Экологический. </a:t>
            </a:r>
            <a:endParaRPr lang="ru-RU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iologi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85794"/>
            <a:ext cx="3956088" cy="57402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6715172" cy="571480"/>
          </a:xfrm>
        </p:spPr>
        <p:txBody>
          <a:bodyPr>
            <a:noAutofit/>
          </a:bodyPr>
          <a:lstStyle/>
          <a:p>
            <a:pPr algn="ctr"/>
            <a:r>
              <a:rPr lang="ru-RU" sz="4000" b="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Экономический аспект</a:t>
            </a:r>
            <a:endParaRPr lang="ru-RU" sz="4000" b="0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714356"/>
            <a:ext cx="5111750" cy="592935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Оптимальное использование ограниченных природных ресурсов и применение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экологичных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природо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-,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метериалосберегающих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технологий, в том числе добычу и переработку сырья, создание экологически приемлемой продукции, минимизацию, переработку и уничтожение отходов.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 (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02328">
            <a:off x="5704099" y="3689612"/>
            <a:ext cx="3091110" cy="2504865"/>
          </a:xfrm>
          <a:prstGeom prst="rect">
            <a:avLst/>
          </a:prstGeom>
        </p:spPr>
      </p:pic>
      <p:pic>
        <p:nvPicPr>
          <p:cNvPr id="5" name="Содержимое 4" descr="trafalgar_squar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20772452">
            <a:off x="4870526" y="1211775"/>
            <a:ext cx="3804044" cy="253833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Социальный аспект.</a:t>
            </a:r>
            <a:endParaRPr lang="ru-RU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857232"/>
            <a:ext cx="4500594" cy="564360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Сохранение стабильности существующих социальных и культурных систем и сокращение числа разрушительных конфликтов между людьми. Важным аспектом такого подхода является справедливое распределение ресурсов и возможность между всеми членами человеческого общества, сохранение культурного капитала и многообразия.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Экологический аспект.</a:t>
            </a:r>
            <a:endParaRPr lang="ru-RU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857232"/>
            <a:ext cx="4038600" cy="5268931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 экологической точки зрения, устойчивое развитие должно обеспечивать целостность и жизнеспособность биологических и физических природных систем, прежде всего тех, от которых зависит глобальная стабильность всей биосферы.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yAHDa7xdYq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1714488"/>
            <a:ext cx="4500562" cy="4714908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Для достижения устойчивого развития требуются:</a:t>
            </a:r>
            <a:endParaRPr lang="ru-RU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Политическая система, обеспечивающая участие широких масс населения в принятии решений.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Экономическая система, обеспечивающая расширенное воспроизводство и технический прогресс на собственной базе.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Социальная система, снимающая напряжение, возникающее при негармоничном экономическом развитии.</a:t>
            </a:r>
          </a:p>
          <a:p>
            <a:pPr marL="514350" indent="-514350">
              <a:buFont typeface="+mj-lt"/>
              <a:buAutoNum type="arabicPeriod"/>
            </a:pPr>
            <a:endParaRPr lang="ru-RU" sz="35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286544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3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Система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производства, сохраняющая эколого – ресурсную базу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5.Технологическая система, обеспечивающая постоянный поиск новых решений.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Международная система,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способствущая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устойчивости торговых и финансовых связей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Административная система, достаточно гибкая и способная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самокорректировке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oyujhyfjhhffhf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7" y="-25437"/>
            <a:ext cx="4672214" cy="3286124"/>
          </a:xfrm>
          <a:prstGeom prst="rect">
            <a:avLst/>
          </a:prstGeom>
        </p:spPr>
      </p:pic>
      <p:pic>
        <p:nvPicPr>
          <p:cNvPr id="5" name="Рисунок 4" descr="i (8)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9016" r="9016"/>
          <a:stretch>
            <a:fillRect/>
          </a:stretch>
        </p:blipFill>
        <p:spPr>
          <a:xfrm>
            <a:off x="4714876" y="0"/>
            <a:ext cx="4429124" cy="332184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733" y="2924944"/>
            <a:ext cx="8892480" cy="100010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Социально-экономические цели:</a:t>
            </a:r>
            <a:endParaRPr lang="ru-RU" sz="320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142844" y="3933056"/>
            <a:ext cx="8858312" cy="2924944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Улучшение качества жизни – наличие рабочих мест и поддержание безработицы на минимальном уровне, ровный доступ к профессиональной подготовке и образованию, обеспечением жильем, пенсионное обеспечение, справедливое распределение затрат и выгод в обществе, личная безопасность.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324648">
            <a:off x="500034" y="3571876"/>
            <a:ext cx="3857652" cy="2571768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Повышение уровня жизни – профилактика заболеваний, равные возможности в получении необходимой врачебной помощи, снижение заболеваемости и смертности (особенно детской), снижение всех видов травматизма, профилактика и борьба с курением, алкоголизмом и наркоманией.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 (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53433">
            <a:off x="186844" y="782881"/>
            <a:ext cx="3602800" cy="216168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85728"/>
            <a:ext cx="4038600" cy="5840435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 startAt="3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Улучшение  среды обитания человека – обеспечение в местах работы и проживание чистого воздуха, чистой питьевой воды, необходимого пространства , отсутствие ненормальных физических воздействий (радиация, шум и т.д.).</a:t>
            </a:r>
          </a:p>
        </p:txBody>
      </p:sp>
      <p:pic>
        <p:nvPicPr>
          <p:cNvPr id="10" name="Содержимое 9" descr="0005-005-Ekologij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9124" y="571480"/>
            <a:ext cx="4714876" cy="5357850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_9469_b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34" r="5534"/>
          <a:stretch>
            <a:fillRect/>
          </a:stretch>
        </p:blipFill>
        <p:spPr>
          <a:xfrm rot="610857">
            <a:off x="4456463" y="3203213"/>
            <a:ext cx="4204119" cy="3153089"/>
          </a:xfrm>
        </p:spPr>
      </p:pic>
      <p:pic>
        <p:nvPicPr>
          <p:cNvPr id="9" name="Рисунок 8" descr="IMG_00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031635">
            <a:off x="397515" y="3348591"/>
            <a:ext cx="3484786" cy="2613589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214282" y="692696"/>
            <a:ext cx="8643998" cy="2736304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 startAt="4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Развитие социальной активности.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оступ к знаниям и культурным ценностям.</a:t>
            </a:r>
          </a:p>
          <a:p>
            <a:pPr marL="457200" indent="-457200">
              <a:buAutoNum type="arabicPeriod" startAt="4"/>
            </a:pP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Следует перейти к использованию возобновляемых источников:</a:t>
            </a:r>
          </a:p>
          <a:p>
            <a:pPr marL="514350" indent="-514350"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Солнечной энергии;</a:t>
            </a:r>
          </a:p>
          <a:p>
            <a:pPr marL="514350" indent="-514350"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Гидроэнергии;</a:t>
            </a:r>
          </a:p>
          <a:p>
            <a:pPr marL="514350" indent="-514350"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Энергии ветра;</a:t>
            </a:r>
          </a:p>
          <a:p>
            <a:pPr marL="514350" indent="-514350"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Геотермальной энергии.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Пути реализации устойчивого развития </a:t>
            </a:r>
            <a:endParaRPr lang="ru-RU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целью экономии ископаемых видов топлива необходимо: 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использовать общественный транспорт и велосипеды 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уменьшить число автомобилей;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втомобили целесообразно перевести на водородное топливо или на использование солнечной энергии.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использование систем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когенерации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одновременного производства электроэнергии и тепла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nfra_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984"/>
            <a:ext cx="4357733" cy="5324386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 2030 году люди будут жить ближе к работе, больше работать на дому и осуществлять покупки с помощью телекоммуникаций.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5000"/>
            <a:ext cx="8229600" cy="1143000"/>
          </a:xfrm>
        </p:spPr>
        <p:txBody>
          <a:bodyPr/>
          <a:lstStyle/>
          <a:p>
            <a:r>
              <a:rPr lang="ru-RU" dirty="0" smtClean="0"/>
              <a:t>Конец </a:t>
            </a:r>
            <a:endParaRPr lang="ru-RU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33333E-6 C -0.25243 -0.05232 -0.50382 -0.10348 -0.45643 -0.14607 C -0.40729 -0.18866 0.28559 -0.20949 0.29357 -0.25602 C 0.30243 -0.30186 -0.41667 -0.37269 -0.40799 -0.42223 C -0.39861 -0.47107 0.35139 -0.51088 0.34861 -0.55047 C 0.3467 -0.59051 -0.41354 -0.62014 -0.41771 -0.66297 C -0.42084 -0.7051 -0.04792 -0.75579 0.32621 -0.8051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0" y="-4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622</Words>
  <Application>Microsoft Office PowerPoint</Application>
  <PresentationFormat>Экран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Перспектива и стратегия выживания человечества.  </vt:lpstr>
      <vt:lpstr>Устойчивое развитие.</vt:lpstr>
      <vt:lpstr>Элементы устойчивого развития.</vt:lpstr>
      <vt:lpstr>Общие положения:</vt:lpstr>
      <vt:lpstr>Презентация PowerPoint</vt:lpstr>
      <vt:lpstr>Концепция устойчивого развития объединяет  три основных аспекта: </vt:lpstr>
      <vt:lpstr>Экономический аспект</vt:lpstr>
      <vt:lpstr>Социальный аспект.</vt:lpstr>
      <vt:lpstr>Экологический аспект.</vt:lpstr>
      <vt:lpstr>Для достижения устойчивого развития требуются:</vt:lpstr>
      <vt:lpstr>Презентация PowerPoint</vt:lpstr>
      <vt:lpstr>Социально-экономические цели:</vt:lpstr>
      <vt:lpstr>Презентация PowerPoint</vt:lpstr>
      <vt:lpstr>Презентация PowerPoint</vt:lpstr>
      <vt:lpstr>Презентация PowerPoint</vt:lpstr>
      <vt:lpstr>Пути реализации устойчивого развития </vt:lpstr>
      <vt:lpstr> </vt:lpstr>
      <vt:lpstr>Презентация PowerPoint</vt:lpstr>
      <vt:lpstr>Конец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msi pc</cp:lastModifiedBy>
  <cp:revision>69</cp:revision>
  <dcterms:created xsi:type="dcterms:W3CDTF">2013-12-05T14:33:18Z</dcterms:created>
  <dcterms:modified xsi:type="dcterms:W3CDTF">2013-12-17T10:16:32Z</dcterms:modified>
</cp:coreProperties>
</file>