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273" r:id="rId3"/>
    <p:sldId id="272" r:id="rId4"/>
    <p:sldId id="257" r:id="rId5"/>
    <p:sldId id="274" r:id="rId6"/>
    <p:sldId id="259" r:id="rId7"/>
    <p:sldId id="275" r:id="rId8"/>
    <p:sldId id="260" r:id="rId9"/>
    <p:sldId id="276" r:id="rId10"/>
    <p:sldId id="277" r:id="rId11"/>
    <p:sldId id="279" r:id="rId12"/>
    <p:sldId id="278" r:id="rId13"/>
    <p:sldId id="280" r:id="rId14"/>
    <p:sldId id="281" r:id="rId15"/>
    <p:sldId id="282" r:id="rId16"/>
    <p:sldId id="266" r:id="rId17"/>
    <p:sldId id="267" r:id="rId18"/>
    <p:sldId id="268" r:id="rId19"/>
    <p:sldId id="270" r:id="rId20"/>
    <p:sldId id="26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фья Смирнова" initials="СС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ADB99C-B62A-418B-95C3-D46C1C9DF3F1}" type="doc">
      <dgm:prSet loTypeId="urn:microsoft.com/office/officeart/2005/8/layout/hierarchy6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FAB0FD7C-D4EF-41EE-A1DF-F04DF0996CC1}">
      <dgm:prSet phldrT="[Текст]"/>
      <dgm:spPr/>
      <dgm:t>
        <a:bodyPr/>
        <a:lstStyle/>
        <a:p>
          <a:r>
            <a:rPr lang="ru-RU" dirty="0" smtClean="0"/>
            <a:t>Ответственность за нарушения трудовых отношений:</a:t>
          </a:r>
          <a:endParaRPr lang="ru-RU" dirty="0"/>
        </a:p>
      </dgm:t>
    </dgm:pt>
    <dgm:pt modelId="{F2CE6F8B-3695-4404-8B7B-33BD61D7CEA5}" type="parTrans" cxnId="{EA129F85-B66D-46C9-9945-51AD9C8F80F1}">
      <dgm:prSet/>
      <dgm:spPr/>
      <dgm:t>
        <a:bodyPr/>
        <a:lstStyle/>
        <a:p>
          <a:endParaRPr lang="ru-RU"/>
        </a:p>
      </dgm:t>
    </dgm:pt>
    <dgm:pt modelId="{DCB29E6E-B731-44B1-8B6C-90E68AB57D2D}" type="sibTrans" cxnId="{EA129F85-B66D-46C9-9945-51AD9C8F80F1}">
      <dgm:prSet/>
      <dgm:spPr/>
      <dgm:t>
        <a:bodyPr/>
        <a:lstStyle/>
        <a:p>
          <a:endParaRPr lang="ru-RU"/>
        </a:p>
      </dgm:t>
    </dgm:pt>
    <dgm:pt modelId="{0AC0BDC6-7302-4A1C-B04B-4F3354B7EB57}">
      <dgm:prSet phldrT="[Текст]"/>
      <dgm:spPr/>
      <dgm:t>
        <a:bodyPr/>
        <a:lstStyle/>
        <a:p>
          <a:r>
            <a:rPr lang="ru-RU" dirty="0" smtClean="0"/>
            <a:t>Дисциплинарная</a:t>
          </a:r>
          <a:endParaRPr lang="ru-RU" dirty="0"/>
        </a:p>
      </dgm:t>
    </dgm:pt>
    <dgm:pt modelId="{088888E4-A72E-4D06-9FE8-49D5DA4915F5}" type="parTrans" cxnId="{16DC8ED6-2733-4E74-804B-7C3ECDA31DE9}">
      <dgm:prSet/>
      <dgm:spPr/>
      <dgm:t>
        <a:bodyPr/>
        <a:lstStyle/>
        <a:p>
          <a:endParaRPr lang="ru-RU"/>
        </a:p>
      </dgm:t>
    </dgm:pt>
    <dgm:pt modelId="{A5EAF4EB-485D-43A1-BAD3-03EB132A65C1}" type="sibTrans" cxnId="{16DC8ED6-2733-4E74-804B-7C3ECDA31DE9}">
      <dgm:prSet/>
      <dgm:spPr/>
      <dgm:t>
        <a:bodyPr/>
        <a:lstStyle/>
        <a:p>
          <a:endParaRPr lang="ru-RU"/>
        </a:p>
      </dgm:t>
    </dgm:pt>
    <dgm:pt modelId="{B2CA9106-2498-4B19-A6E5-E21837C54226}">
      <dgm:prSet phldrT="[Текст]"/>
      <dgm:spPr/>
      <dgm:t>
        <a:bodyPr/>
        <a:lstStyle/>
        <a:p>
          <a:r>
            <a:rPr lang="ru-RU" dirty="0" smtClean="0"/>
            <a:t>Материальная</a:t>
          </a:r>
          <a:endParaRPr lang="ru-RU" dirty="0"/>
        </a:p>
      </dgm:t>
    </dgm:pt>
    <dgm:pt modelId="{8A5E4A06-7CFD-49C1-838B-58CF2E05BB8C}" type="parTrans" cxnId="{57F5262C-701F-49F5-B244-FF8F7A59ECE0}">
      <dgm:prSet/>
      <dgm:spPr/>
      <dgm:t>
        <a:bodyPr/>
        <a:lstStyle/>
        <a:p>
          <a:endParaRPr lang="ru-RU"/>
        </a:p>
      </dgm:t>
    </dgm:pt>
    <dgm:pt modelId="{C7CAD8E9-3EA5-4697-8736-166665705700}" type="sibTrans" cxnId="{57F5262C-701F-49F5-B244-FF8F7A59ECE0}">
      <dgm:prSet/>
      <dgm:spPr/>
      <dgm:t>
        <a:bodyPr/>
        <a:lstStyle/>
        <a:p>
          <a:endParaRPr lang="ru-RU"/>
        </a:p>
      </dgm:t>
    </dgm:pt>
    <dgm:pt modelId="{51D15C20-5336-41CB-94CF-9B0E99085526}" type="pres">
      <dgm:prSet presAssocID="{33ADB99C-B62A-418B-95C3-D46C1C9DF3F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A6CC70-E014-44F3-94E7-09E678B61D8A}" type="pres">
      <dgm:prSet presAssocID="{33ADB99C-B62A-418B-95C3-D46C1C9DF3F1}" presName="hierFlow" presStyleCnt="0"/>
      <dgm:spPr/>
    </dgm:pt>
    <dgm:pt modelId="{B897CB0F-2329-4ECB-B2F7-9227ECA663C7}" type="pres">
      <dgm:prSet presAssocID="{33ADB99C-B62A-418B-95C3-D46C1C9DF3F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A5CA3B1-4BBC-41C4-A178-4534DF03559B}" type="pres">
      <dgm:prSet presAssocID="{FAB0FD7C-D4EF-41EE-A1DF-F04DF0996CC1}" presName="Name14" presStyleCnt="0"/>
      <dgm:spPr/>
    </dgm:pt>
    <dgm:pt modelId="{19EA9FC2-1A12-497B-9189-17930C5E721E}" type="pres">
      <dgm:prSet presAssocID="{FAB0FD7C-D4EF-41EE-A1DF-F04DF0996CC1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0645AE-1483-4AFB-89E4-6C0D85F47B59}" type="pres">
      <dgm:prSet presAssocID="{FAB0FD7C-D4EF-41EE-A1DF-F04DF0996CC1}" presName="hierChild2" presStyleCnt="0"/>
      <dgm:spPr/>
    </dgm:pt>
    <dgm:pt modelId="{20B57D0A-4E4B-4829-A7E8-BE947D14965A}" type="pres">
      <dgm:prSet presAssocID="{088888E4-A72E-4D06-9FE8-49D5DA4915F5}" presName="Name19" presStyleLbl="parChTrans1D2" presStyleIdx="0" presStyleCnt="2"/>
      <dgm:spPr/>
      <dgm:t>
        <a:bodyPr/>
        <a:lstStyle/>
        <a:p>
          <a:endParaRPr lang="ru-RU"/>
        </a:p>
      </dgm:t>
    </dgm:pt>
    <dgm:pt modelId="{6B000AC7-01AA-437C-951A-7B1DB874E0C8}" type="pres">
      <dgm:prSet presAssocID="{0AC0BDC6-7302-4A1C-B04B-4F3354B7EB57}" presName="Name21" presStyleCnt="0"/>
      <dgm:spPr/>
    </dgm:pt>
    <dgm:pt modelId="{2C60A3E1-E7B3-430F-A666-6F5DBF8452F2}" type="pres">
      <dgm:prSet presAssocID="{0AC0BDC6-7302-4A1C-B04B-4F3354B7EB57}" presName="level2Shape" presStyleLbl="node2" presStyleIdx="0" presStyleCnt="2"/>
      <dgm:spPr/>
      <dgm:t>
        <a:bodyPr/>
        <a:lstStyle/>
        <a:p>
          <a:endParaRPr lang="ru-RU"/>
        </a:p>
      </dgm:t>
    </dgm:pt>
    <dgm:pt modelId="{D2FCAF9E-0777-421D-950E-DDA7397EE287}" type="pres">
      <dgm:prSet presAssocID="{0AC0BDC6-7302-4A1C-B04B-4F3354B7EB57}" presName="hierChild3" presStyleCnt="0"/>
      <dgm:spPr/>
    </dgm:pt>
    <dgm:pt modelId="{AF2F5394-52A4-4ACC-BC73-8EED8DD5DF4F}" type="pres">
      <dgm:prSet presAssocID="{8A5E4A06-7CFD-49C1-838B-58CF2E05BB8C}" presName="Name19" presStyleLbl="parChTrans1D2" presStyleIdx="1" presStyleCnt="2"/>
      <dgm:spPr/>
      <dgm:t>
        <a:bodyPr/>
        <a:lstStyle/>
        <a:p>
          <a:endParaRPr lang="ru-RU"/>
        </a:p>
      </dgm:t>
    </dgm:pt>
    <dgm:pt modelId="{2F7ADAC8-BE70-45E1-904A-A48FB1184C99}" type="pres">
      <dgm:prSet presAssocID="{B2CA9106-2498-4B19-A6E5-E21837C54226}" presName="Name21" presStyleCnt="0"/>
      <dgm:spPr/>
    </dgm:pt>
    <dgm:pt modelId="{ED01C00C-08DC-40A5-8066-64183608FAF1}" type="pres">
      <dgm:prSet presAssocID="{B2CA9106-2498-4B19-A6E5-E21837C54226}" presName="level2Shape" presStyleLbl="node2" presStyleIdx="1" presStyleCnt="2"/>
      <dgm:spPr/>
      <dgm:t>
        <a:bodyPr/>
        <a:lstStyle/>
        <a:p>
          <a:endParaRPr lang="ru-RU"/>
        </a:p>
      </dgm:t>
    </dgm:pt>
    <dgm:pt modelId="{AAE4C416-7D36-42C0-B143-530DDA73FD03}" type="pres">
      <dgm:prSet presAssocID="{B2CA9106-2498-4B19-A6E5-E21837C54226}" presName="hierChild3" presStyleCnt="0"/>
      <dgm:spPr/>
    </dgm:pt>
    <dgm:pt modelId="{012B9CCF-1DB5-4242-80BE-82FDD843DE83}" type="pres">
      <dgm:prSet presAssocID="{33ADB99C-B62A-418B-95C3-D46C1C9DF3F1}" presName="bgShapesFlow" presStyleCnt="0"/>
      <dgm:spPr/>
    </dgm:pt>
  </dgm:ptLst>
  <dgm:cxnLst>
    <dgm:cxn modelId="{774949D0-F7FD-419F-95C0-D79D225A72B0}" type="presOf" srcId="{B2CA9106-2498-4B19-A6E5-E21837C54226}" destId="{ED01C00C-08DC-40A5-8066-64183608FAF1}" srcOrd="0" destOrd="0" presId="urn:microsoft.com/office/officeart/2005/8/layout/hierarchy6"/>
    <dgm:cxn modelId="{4E4ABFF4-5277-4B31-B03D-BC65C23B3C38}" type="presOf" srcId="{0AC0BDC6-7302-4A1C-B04B-4F3354B7EB57}" destId="{2C60A3E1-E7B3-430F-A666-6F5DBF8452F2}" srcOrd="0" destOrd="0" presId="urn:microsoft.com/office/officeart/2005/8/layout/hierarchy6"/>
    <dgm:cxn modelId="{7A31C18D-AB33-4C0D-8903-92F605069420}" type="presOf" srcId="{FAB0FD7C-D4EF-41EE-A1DF-F04DF0996CC1}" destId="{19EA9FC2-1A12-497B-9189-17930C5E721E}" srcOrd="0" destOrd="0" presId="urn:microsoft.com/office/officeart/2005/8/layout/hierarchy6"/>
    <dgm:cxn modelId="{B98F29E1-6B65-4E5F-8EAA-69A3FD2BD150}" type="presOf" srcId="{33ADB99C-B62A-418B-95C3-D46C1C9DF3F1}" destId="{51D15C20-5336-41CB-94CF-9B0E99085526}" srcOrd="0" destOrd="0" presId="urn:microsoft.com/office/officeart/2005/8/layout/hierarchy6"/>
    <dgm:cxn modelId="{05DEC6B4-E544-4C48-8B88-335C02179B7C}" type="presOf" srcId="{088888E4-A72E-4D06-9FE8-49D5DA4915F5}" destId="{20B57D0A-4E4B-4829-A7E8-BE947D14965A}" srcOrd="0" destOrd="0" presId="urn:microsoft.com/office/officeart/2005/8/layout/hierarchy6"/>
    <dgm:cxn modelId="{16DC8ED6-2733-4E74-804B-7C3ECDA31DE9}" srcId="{FAB0FD7C-D4EF-41EE-A1DF-F04DF0996CC1}" destId="{0AC0BDC6-7302-4A1C-B04B-4F3354B7EB57}" srcOrd="0" destOrd="0" parTransId="{088888E4-A72E-4D06-9FE8-49D5DA4915F5}" sibTransId="{A5EAF4EB-485D-43A1-BAD3-03EB132A65C1}"/>
    <dgm:cxn modelId="{EA129F85-B66D-46C9-9945-51AD9C8F80F1}" srcId="{33ADB99C-B62A-418B-95C3-D46C1C9DF3F1}" destId="{FAB0FD7C-D4EF-41EE-A1DF-F04DF0996CC1}" srcOrd="0" destOrd="0" parTransId="{F2CE6F8B-3695-4404-8B7B-33BD61D7CEA5}" sibTransId="{DCB29E6E-B731-44B1-8B6C-90E68AB57D2D}"/>
    <dgm:cxn modelId="{ECE68DD4-A196-4170-AB90-F29234E15F12}" type="presOf" srcId="{8A5E4A06-7CFD-49C1-838B-58CF2E05BB8C}" destId="{AF2F5394-52A4-4ACC-BC73-8EED8DD5DF4F}" srcOrd="0" destOrd="0" presId="urn:microsoft.com/office/officeart/2005/8/layout/hierarchy6"/>
    <dgm:cxn modelId="{57F5262C-701F-49F5-B244-FF8F7A59ECE0}" srcId="{FAB0FD7C-D4EF-41EE-A1DF-F04DF0996CC1}" destId="{B2CA9106-2498-4B19-A6E5-E21837C54226}" srcOrd="1" destOrd="0" parTransId="{8A5E4A06-7CFD-49C1-838B-58CF2E05BB8C}" sibTransId="{C7CAD8E9-3EA5-4697-8736-166665705700}"/>
    <dgm:cxn modelId="{170DB156-CC1B-4D85-AD08-49A9E891E2F1}" type="presParOf" srcId="{51D15C20-5336-41CB-94CF-9B0E99085526}" destId="{6FA6CC70-E014-44F3-94E7-09E678B61D8A}" srcOrd="0" destOrd="0" presId="urn:microsoft.com/office/officeart/2005/8/layout/hierarchy6"/>
    <dgm:cxn modelId="{954C8490-A4DB-47C5-9882-4AEDDF959E7E}" type="presParOf" srcId="{6FA6CC70-E014-44F3-94E7-09E678B61D8A}" destId="{B897CB0F-2329-4ECB-B2F7-9227ECA663C7}" srcOrd="0" destOrd="0" presId="urn:microsoft.com/office/officeart/2005/8/layout/hierarchy6"/>
    <dgm:cxn modelId="{EF5E5BCC-B8ED-454A-94F8-D3299989CE77}" type="presParOf" srcId="{B897CB0F-2329-4ECB-B2F7-9227ECA663C7}" destId="{8A5CA3B1-4BBC-41C4-A178-4534DF03559B}" srcOrd="0" destOrd="0" presId="urn:microsoft.com/office/officeart/2005/8/layout/hierarchy6"/>
    <dgm:cxn modelId="{715F37AF-71FE-4151-84FC-5BA7C619AD54}" type="presParOf" srcId="{8A5CA3B1-4BBC-41C4-A178-4534DF03559B}" destId="{19EA9FC2-1A12-497B-9189-17930C5E721E}" srcOrd="0" destOrd="0" presId="urn:microsoft.com/office/officeart/2005/8/layout/hierarchy6"/>
    <dgm:cxn modelId="{1FD68A85-1290-43C3-B052-92A5B7A767F2}" type="presParOf" srcId="{8A5CA3B1-4BBC-41C4-A178-4534DF03559B}" destId="{320645AE-1483-4AFB-89E4-6C0D85F47B59}" srcOrd="1" destOrd="0" presId="urn:microsoft.com/office/officeart/2005/8/layout/hierarchy6"/>
    <dgm:cxn modelId="{B250373A-8F3D-4078-A1A5-A8CE59B5C43F}" type="presParOf" srcId="{320645AE-1483-4AFB-89E4-6C0D85F47B59}" destId="{20B57D0A-4E4B-4829-A7E8-BE947D14965A}" srcOrd="0" destOrd="0" presId="urn:microsoft.com/office/officeart/2005/8/layout/hierarchy6"/>
    <dgm:cxn modelId="{C0BDECC2-2D7F-4D8B-967B-9C4CD2EEDE76}" type="presParOf" srcId="{320645AE-1483-4AFB-89E4-6C0D85F47B59}" destId="{6B000AC7-01AA-437C-951A-7B1DB874E0C8}" srcOrd="1" destOrd="0" presId="urn:microsoft.com/office/officeart/2005/8/layout/hierarchy6"/>
    <dgm:cxn modelId="{581C85A2-AB95-493E-8D6B-C79100924E9B}" type="presParOf" srcId="{6B000AC7-01AA-437C-951A-7B1DB874E0C8}" destId="{2C60A3E1-E7B3-430F-A666-6F5DBF8452F2}" srcOrd="0" destOrd="0" presId="urn:microsoft.com/office/officeart/2005/8/layout/hierarchy6"/>
    <dgm:cxn modelId="{96D3FB09-F8E0-44EF-93AB-B20FAA1787BF}" type="presParOf" srcId="{6B000AC7-01AA-437C-951A-7B1DB874E0C8}" destId="{D2FCAF9E-0777-421D-950E-DDA7397EE287}" srcOrd="1" destOrd="0" presId="urn:microsoft.com/office/officeart/2005/8/layout/hierarchy6"/>
    <dgm:cxn modelId="{ED450439-4DB6-4216-8328-7EC478E8B2FD}" type="presParOf" srcId="{320645AE-1483-4AFB-89E4-6C0D85F47B59}" destId="{AF2F5394-52A4-4ACC-BC73-8EED8DD5DF4F}" srcOrd="2" destOrd="0" presId="urn:microsoft.com/office/officeart/2005/8/layout/hierarchy6"/>
    <dgm:cxn modelId="{1362BCFF-E98C-4A5A-93B7-9EA4F66BABCF}" type="presParOf" srcId="{320645AE-1483-4AFB-89E4-6C0D85F47B59}" destId="{2F7ADAC8-BE70-45E1-904A-A48FB1184C99}" srcOrd="3" destOrd="0" presId="urn:microsoft.com/office/officeart/2005/8/layout/hierarchy6"/>
    <dgm:cxn modelId="{10580366-D928-45BC-B75A-109DB9BFFFBB}" type="presParOf" srcId="{2F7ADAC8-BE70-45E1-904A-A48FB1184C99}" destId="{ED01C00C-08DC-40A5-8066-64183608FAF1}" srcOrd="0" destOrd="0" presId="urn:microsoft.com/office/officeart/2005/8/layout/hierarchy6"/>
    <dgm:cxn modelId="{FF94AB76-68E8-4B20-B41C-6748A2DADCC8}" type="presParOf" srcId="{2F7ADAC8-BE70-45E1-904A-A48FB1184C99}" destId="{AAE4C416-7D36-42C0-B143-530DDA73FD03}" srcOrd="1" destOrd="0" presId="urn:microsoft.com/office/officeart/2005/8/layout/hierarchy6"/>
    <dgm:cxn modelId="{30BFE58B-D49F-4B4E-A624-7FDD085DD384}" type="presParOf" srcId="{51D15C20-5336-41CB-94CF-9B0E99085526}" destId="{012B9CCF-1DB5-4242-80BE-82FDD843DE8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C3BA86-5A16-4787-BA01-159D9AE3F502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C4F8534-E855-4AB2-A12E-EC8BFBD69617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Под дисциплиной труда понимается обязательное для всех работников подчинение правилам поведения, определенным в соответствии с Трудовым кодексом Российской Федерации, иными законами, коллективным договором, соглашениями, трудовым договором, локальными нормативными актами организации.</a:t>
          </a:r>
          <a:endParaRPr lang="ru-RU" dirty="0">
            <a:solidFill>
              <a:schemeClr val="tx1"/>
            </a:solidFill>
          </a:endParaRPr>
        </a:p>
      </dgm:t>
    </dgm:pt>
    <dgm:pt modelId="{3C4204E0-A2E9-411C-98D9-EB8D350DF1BC}" type="parTrans" cxnId="{BF5DB0C3-FB03-4400-9B4C-A42D00E56D0F}">
      <dgm:prSet/>
      <dgm:spPr/>
      <dgm:t>
        <a:bodyPr/>
        <a:lstStyle/>
        <a:p>
          <a:endParaRPr lang="ru-RU"/>
        </a:p>
      </dgm:t>
    </dgm:pt>
    <dgm:pt modelId="{439B8135-5BA6-41E5-91A8-9DD8F1AD6EAD}" type="sibTrans" cxnId="{BF5DB0C3-FB03-4400-9B4C-A42D00E56D0F}">
      <dgm:prSet/>
      <dgm:spPr/>
      <dgm:t>
        <a:bodyPr/>
        <a:lstStyle/>
        <a:p>
          <a:endParaRPr lang="ru-RU"/>
        </a:p>
      </dgm:t>
    </dgm:pt>
    <dgm:pt modelId="{A570100E-812B-42AB-9C96-A4FDDC0011C4}" type="pres">
      <dgm:prSet presAssocID="{14C3BA86-5A16-4787-BA01-159D9AE3F5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EB2CA1-E441-4963-AFEF-F00AA9288583}" type="pres">
      <dgm:prSet presAssocID="{3C4F8534-E855-4AB2-A12E-EC8BFBD69617}" presName="node" presStyleLbl="node1" presStyleIdx="0" presStyleCnt="1" custScaleX="92884" custLinFactNeighborX="-717" custLinFactNeighborY="-1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5DB0C3-FB03-4400-9B4C-A42D00E56D0F}" srcId="{14C3BA86-5A16-4787-BA01-159D9AE3F502}" destId="{3C4F8534-E855-4AB2-A12E-EC8BFBD69617}" srcOrd="0" destOrd="0" parTransId="{3C4204E0-A2E9-411C-98D9-EB8D350DF1BC}" sibTransId="{439B8135-5BA6-41E5-91A8-9DD8F1AD6EAD}"/>
    <dgm:cxn modelId="{D3E8252F-CB36-4F25-8A85-7B58B5E8BD50}" type="presOf" srcId="{3C4F8534-E855-4AB2-A12E-EC8BFBD69617}" destId="{CBEB2CA1-E441-4963-AFEF-F00AA9288583}" srcOrd="0" destOrd="0" presId="urn:microsoft.com/office/officeart/2005/8/layout/process1"/>
    <dgm:cxn modelId="{D5CC6282-A6BB-4D5E-94DF-9C0262F284AA}" type="presOf" srcId="{14C3BA86-5A16-4787-BA01-159D9AE3F502}" destId="{A570100E-812B-42AB-9C96-A4FDDC0011C4}" srcOrd="0" destOrd="0" presId="urn:microsoft.com/office/officeart/2005/8/layout/process1"/>
    <dgm:cxn modelId="{4D12E128-DCA1-4642-844B-E6160E810DA8}" type="presParOf" srcId="{A570100E-812B-42AB-9C96-A4FDDC0011C4}" destId="{CBEB2CA1-E441-4963-AFEF-F00AA9288583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371AF1-21EC-47E7-A08C-3CDC61D5387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23AC068-3781-4ADE-B788-595D48515D89}">
      <dgm:prSet phldrT="[Текст]"/>
      <dgm:spPr/>
      <dgm:t>
        <a:bodyPr/>
        <a:lstStyle/>
        <a:p>
          <a:r>
            <a:rPr lang="ru-RU" smtClean="0"/>
            <a:t>1. </a:t>
          </a:r>
          <a:r>
            <a:rPr lang="ru-RU" smtClean="0"/>
            <a:t>Фиксация проступка и составление акта о совершении проступка. </a:t>
          </a:r>
          <a:endParaRPr lang="ru-RU" dirty="0"/>
        </a:p>
      </dgm:t>
    </dgm:pt>
    <dgm:pt modelId="{A1D4CFCD-BE5A-4466-8A18-78C7201998E6}" type="parTrans" cxnId="{6A5CEFAD-4310-4D01-81D8-85F319909AEC}">
      <dgm:prSet/>
      <dgm:spPr/>
      <dgm:t>
        <a:bodyPr/>
        <a:lstStyle/>
        <a:p>
          <a:endParaRPr lang="ru-RU"/>
        </a:p>
      </dgm:t>
    </dgm:pt>
    <dgm:pt modelId="{CDB1A9BA-1196-4D80-AE8B-55F429D9F2A2}" type="sibTrans" cxnId="{6A5CEFAD-4310-4D01-81D8-85F319909AEC}">
      <dgm:prSet/>
      <dgm:spPr/>
      <dgm:t>
        <a:bodyPr/>
        <a:lstStyle/>
        <a:p>
          <a:endParaRPr lang="ru-RU"/>
        </a:p>
      </dgm:t>
    </dgm:pt>
    <dgm:pt modelId="{287C2AAF-D26E-4399-BFD6-8542927AD9C3}">
      <dgm:prSet phldrT="[Текст]"/>
      <dgm:spPr/>
      <dgm:t>
        <a:bodyPr/>
        <a:lstStyle/>
        <a:p>
          <a:r>
            <a:rPr lang="ru-RU" dirty="0" smtClean="0"/>
            <a:t>2. </a:t>
          </a:r>
          <a:r>
            <a:rPr lang="ru-RU" dirty="0" smtClean="0"/>
            <a:t>Получение объяснений сотрудника о причинах нарушений в письменной форме.</a:t>
          </a:r>
          <a:endParaRPr lang="ru-RU" dirty="0"/>
        </a:p>
      </dgm:t>
    </dgm:pt>
    <dgm:pt modelId="{3E9B4D32-AAFB-482A-A2F6-7AC76DCF50A2}" type="parTrans" cxnId="{9FAE7E19-3C8F-4D12-A2EE-93296F4B3123}">
      <dgm:prSet/>
      <dgm:spPr/>
      <dgm:t>
        <a:bodyPr/>
        <a:lstStyle/>
        <a:p>
          <a:endParaRPr lang="ru-RU"/>
        </a:p>
      </dgm:t>
    </dgm:pt>
    <dgm:pt modelId="{BB1549D7-A074-46F0-BB6A-AD10C12930D8}" type="sibTrans" cxnId="{9FAE7E19-3C8F-4D12-A2EE-93296F4B3123}">
      <dgm:prSet/>
      <dgm:spPr/>
      <dgm:t>
        <a:bodyPr/>
        <a:lstStyle/>
        <a:p>
          <a:endParaRPr lang="ru-RU"/>
        </a:p>
      </dgm:t>
    </dgm:pt>
    <dgm:pt modelId="{21CB8B3C-A304-4228-AF13-6DD097644FC5}">
      <dgm:prSet phldrT="[Текст]"/>
      <dgm:spPr/>
      <dgm:t>
        <a:bodyPr/>
        <a:lstStyle/>
        <a:p>
          <a:r>
            <a:rPr lang="ru-RU" smtClean="0"/>
            <a:t>3. </a:t>
          </a:r>
          <a:r>
            <a:rPr lang="ru-RU" smtClean="0"/>
            <a:t>Выпуск Приказа о назначении взыскания</a:t>
          </a:r>
          <a:endParaRPr lang="ru-RU" dirty="0"/>
        </a:p>
      </dgm:t>
    </dgm:pt>
    <dgm:pt modelId="{0F7C8268-F8FB-4C6F-BBB2-CEDB9299A9A3}" type="parTrans" cxnId="{76CD351A-B1A3-4288-BD7D-C82CBA8DEC97}">
      <dgm:prSet/>
      <dgm:spPr/>
      <dgm:t>
        <a:bodyPr/>
        <a:lstStyle/>
        <a:p>
          <a:endParaRPr lang="ru-RU"/>
        </a:p>
      </dgm:t>
    </dgm:pt>
    <dgm:pt modelId="{32119CAF-EC04-4E8F-AA55-3E4BD8289889}" type="sibTrans" cxnId="{76CD351A-B1A3-4288-BD7D-C82CBA8DEC97}">
      <dgm:prSet/>
      <dgm:spPr/>
      <dgm:t>
        <a:bodyPr/>
        <a:lstStyle/>
        <a:p>
          <a:endParaRPr lang="ru-RU"/>
        </a:p>
      </dgm:t>
    </dgm:pt>
    <dgm:pt modelId="{EAD87E9A-3F35-4FA7-9ACE-38670591EA69}">
      <dgm:prSet phldrT="[Текст]"/>
      <dgm:spPr/>
      <dgm:t>
        <a:bodyPr/>
        <a:lstStyle/>
        <a:p>
          <a:r>
            <a:rPr lang="ru-RU" dirty="0" smtClean="0"/>
            <a:t>Приказ (распоряжение) работодателя о применении дисциплинарного взыскания объявляется работнику под роспись в течение трех рабочих дней со дня его издания, не считая времени отсутствия работника на работе. </a:t>
          </a:r>
          <a:endParaRPr lang="ru-RU" dirty="0"/>
        </a:p>
      </dgm:t>
    </dgm:pt>
    <dgm:pt modelId="{2E7FD26B-E79D-4B6C-AA09-DBBAD742191B}" type="parTrans" cxnId="{1CD6CD99-C016-4426-8B90-F6402C3A6E98}">
      <dgm:prSet/>
      <dgm:spPr/>
      <dgm:t>
        <a:bodyPr/>
        <a:lstStyle/>
        <a:p>
          <a:endParaRPr lang="ru-RU"/>
        </a:p>
      </dgm:t>
    </dgm:pt>
    <dgm:pt modelId="{08BA972B-1B20-4F72-B70F-7ED2FDAE7059}" type="sibTrans" cxnId="{1CD6CD99-C016-4426-8B90-F6402C3A6E98}">
      <dgm:prSet/>
      <dgm:spPr/>
      <dgm:t>
        <a:bodyPr/>
        <a:lstStyle/>
        <a:p>
          <a:endParaRPr lang="ru-RU"/>
        </a:p>
      </dgm:t>
    </dgm:pt>
    <dgm:pt modelId="{F172A72D-D3C0-4C32-B92C-FB8D10600D28}" type="pres">
      <dgm:prSet presAssocID="{1A371AF1-21EC-47E7-A08C-3CDC61D53874}" presName="Name0" presStyleCnt="0">
        <dgm:presLayoutVars>
          <dgm:chMax val="7"/>
          <dgm:chPref val="7"/>
          <dgm:dir/>
        </dgm:presLayoutVars>
      </dgm:prSet>
      <dgm:spPr/>
    </dgm:pt>
    <dgm:pt modelId="{93AD9975-94E3-4F8D-8DF4-C06C3DF4B969}" type="pres">
      <dgm:prSet presAssocID="{1A371AF1-21EC-47E7-A08C-3CDC61D53874}" presName="Name1" presStyleCnt="0"/>
      <dgm:spPr/>
    </dgm:pt>
    <dgm:pt modelId="{F675232D-5880-44D8-B541-E5C1E476EC30}" type="pres">
      <dgm:prSet presAssocID="{1A371AF1-21EC-47E7-A08C-3CDC61D53874}" presName="cycle" presStyleCnt="0"/>
      <dgm:spPr/>
    </dgm:pt>
    <dgm:pt modelId="{E510C86A-FA26-44FB-833B-DA8FFADE1F0B}" type="pres">
      <dgm:prSet presAssocID="{1A371AF1-21EC-47E7-A08C-3CDC61D53874}" presName="srcNode" presStyleLbl="node1" presStyleIdx="0" presStyleCnt="4"/>
      <dgm:spPr/>
    </dgm:pt>
    <dgm:pt modelId="{FFE422CA-C39B-43C7-8CCB-9EC6BEB05C12}" type="pres">
      <dgm:prSet presAssocID="{1A371AF1-21EC-47E7-A08C-3CDC61D53874}" presName="conn" presStyleLbl="parChTrans1D2" presStyleIdx="0" presStyleCnt="1"/>
      <dgm:spPr/>
    </dgm:pt>
    <dgm:pt modelId="{355DEE6A-A1AA-4D47-ADE8-B6C309DA7B8C}" type="pres">
      <dgm:prSet presAssocID="{1A371AF1-21EC-47E7-A08C-3CDC61D53874}" presName="extraNode" presStyleLbl="node1" presStyleIdx="0" presStyleCnt="4"/>
      <dgm:spPr/>
    </dgm:pt>
    <dgm:pt modelId="{993525AF-C245-4D85-B2B4-1B4C3D9E873C}" type="pres">
      <dgm:prSet presAssocID="{1A371AF1-21EC-47E7-A08C-3CDC61D53874}" presName="dstNode" presStyleLbl="node1" presStyleIdx="0" presStyleCnt="4"/>
      <dgm:spPr/>
    </dgm:pt>
    <dgm:pt modelId="{A1E0D8E3-B0B3-401E-AC39-2CE91C0B0B86}" type="pres">
      <dgm:prSet presAssocID="{F23AC068-3781-4ADE-B788-595D48515D89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2AD725-2D89-4AEC-9331-DBB7A644E471}" type="pres">
      <dgm:prSet presAssocID="{F23AC068-3781-4ADE-B788-595D48515D89}" presName="accent_1" presStyleCnt="0"/>
      <dgm:spPr/>
    </dgm:pt>
    <dgm:pt modelId="{26EE67C0-7509-44B5-A8DC-202AF72B2B60}" type="pres">
      <dgm:prSet presAssocID="{F23AC068-3781-4ADE-B788-595D48515D89}" presName="accentRepeatNode" presStyleLbl="solidFgAcc1" presStyleIdx="0" presStyleCnt="4"/>
      <dgm:spPr/>
    </dgm:pt>
    <dgm:pt modelId="{01F87D7D-F57B-4842-8403-04F275A83468}" type="pres">
      <dgm:prSet presAssocID="{287C2AAF-D26E-4399-BFD6-8542927AD9C3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C254E0-3575-4B81-AA23-86DB6B17FEF3}" type="pres">
      <dgm:prSet presAssocID="{287C2AAF-D26E-4399-BFD6-8542927AD9C3}" presName="accent_2" presStyleCnt="0"/>
      <dgm:spPr/>
    </dgm:pt>
    <dgm:pt modelId="{B8A7BEB3-6242-4D13-B27B-A554DFEF670B}" type="pres">
      <dgm:prSet presAssocID="{287C2AAF-D26E-4399-BFD6-8542927AD9C3}" presName="accentRepeatNode" presStyleLbl="solidFgAcc1" presStyleIdx="1" presStyleCnt="4"/>
      <dgm:spPr/>
    </dgm:pt>
    <dgm:pt modelId="{3EA3C5AA-CBED-4099-91F6-9015CF93ECFC}" type="pres">
      <dgm:prSet presAssocID="{21CB8B3C-A304-4228-AF13-6DD097644FC5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23B823-7722-411A-AC41-F9F213684E6D}" type="pres">
      <dgm:prSet presAssocID="{21CB8B3C-A304-4228-AF13-6DD097644FC5}" presName="accent_3" presStyleCnt="0"/>
      <dgm:spPr/>
    </dgm:pt>
    <dgm:pt modelId="{1BD01DF6-A7A7-4159-8AF8-6F3F8E320897}" type="pres">
      <dgm:prSet presAssocID="{21CB8B3C-A304-4228-AF13-6DD097644FC5}" presName="accentRepeatNode" presStyleLbl="solidFgAcc1" presStyleIdx="2" presStyleCnt="4"/>
      <dgm:spPr/>
    </dgm:pt>
    <dgm:pt modelId="{1893C717-75D2-463A-A4AD-5C7439F7EE89}" type="pres">
      <dgm:prSet presAssocID="{EAD87E9A-3F35-4FA7-9ACE-38670591EA6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D719E-ECF6-422E-9BE6-37AD868F7546}" type="pres">
      <dgm:prSet presAssocID="{EAD87E9A-3F35-4FA7-9ACE-38670591EA69}" presName="accent_4" presStyleCnt="0"/>
      <dgm:spPr/>
    </dgm:pt>
    <dgm:pt modelId="{A63833AA-1B8F-4AC4-96CF-CBA527790CCD}" type="pres">
      <dgm:prSet presAssocID="{EAD87E9A-3F35-4FA7-9ACE-38670591EA69}" presName="accentRepeatNode" presStyleLbl="solidFgAcc1" presStyleIdx="3" presStyleCnt="4"/>
      <dgm:spPr/>
    </dgm:pt>
  </dgm:ptLst>
  <dgm:cxnLst>
    <dgm:cxn modelId="{96F4BAD2-5E74-4C3A-A323-C4C3636C15B2}" type="presOf" srcId="{287C2AAF-D26E-4399-BFD6-8542927AD9C3}" destId="{01F87D7D-F57B-4842-8403-04F275A83468}" srcOrd="0" destOrd="0" presId="urn:microsoft.com/office/officeart/2008/layout/VerticalCurvedList"/>
    <dgm:cxn modelId="{E08C1470-AE7F-4C17-860A-1F599A4FEDE6}" type="presOf" srcId="{1A371AF1-21EC-47E7-A08C-3CDC61D53874}" destId="{F172A72D-D3C0-4C32-B92C-FB8D10600D28}" srcOrd="0" destOrd="0" presId="urn:microsoft.com/office/officeart/2008/layout/VerticalCurvedList"/>
    <dgm:cxn modelId="{76CD351A-B1A3-4288-BD7D-C82CBA8DEC97}" srcId="{1A371AF1-21EC-47E7-A08C-3CDC61D53874}" destId="{21CB8B3C-A304-4228-AF13-6DD097644FC5}" srcOrd="2" destOrd="0" parTransId="{0F7C8268-F8FB-4C6F-BBB2-CEDB9299A9A3}" sibTransId="{32119CAF-EC04-4E8F-AA55-3E4BD8289889}"/>
    <dgm:cxn modelId="{9FAE7E19-3C8F-4D12-A2EE-93296F4B3123}" srcId="{1A371AF1-21EC-47E7-A08C-3CDC61D53874}" destId="{287C2AAF-D26E-4399-BFD6-8542927AD9C3}" srcOrd="1" destOrd="0" parTransId="{3E9B4D32-AAFB-482A-A2F6-7AC76DCF50A2}" sibTransId="{BB1549D7-A074-46F0-BB6A-AD10C12930D8}"/>
    <dgm:cxn modelId="{D613E15A-4E76-4CF4-9BA9-F984BD3E0403}" type="presOf" srcId="{EAD87E9A-3F35-4FA7-9ACE-38670591EA69}" destId="{1893C717-75D2-463A-A4AD-5C7439F7EE89}" srcOrd="0" destOrd="0" presId="urn:microsoft.com/office/officeart/2008/layout/VerticalCurvedList"/>
    <dgm:cxn modelId="{74F50FB0-EC04-4291-9369-9335118E3D9D}" type="presOf" srcId="{F23AC068-3781-4ADE-B788-595D48515D89}" destId="{A1E0D8E3-B0B3-401E-AC39-2CE91C0B0B86}" srcOrd="0" destOrd="0" presId="urn:microsoft.com/office/officeart/2008/layout/VerticalCurvedList"/>
    <dgm:cxn modelId="{1CD6CD99-C016-4426-8B90-F6402C3A6E98}" srcId="{1A371AF1-21EC-47E7-A08C-3CDC61D53874}" destId="{EAD87E9A-3F35-4FA7-9ACE-38670591EA69}" srcOrd="3" destOrd="0" parTransId="{2E7FD26B-E79D-4B6C-AA09-DBBAD742191B}" sibTransId="{08BA972B-1B20-4F72-B70F-7ED2FDAE7059}"/>
    <dgm:cxn modelId="{6A5CEFAD-4310-4D01-81D8-85F319909AEC}" srcId="{1A371AF1-21EC-47E7-A08C-3CDC61D53874}" destId="{F23AC068-3781-4ADE-B788-595D48515D89}" srcOrd="0" destOrd="0" parTransId="{A1D4CFCD-BE5A-4466-8A18-78C7201998E6}" sibTransId="{CDB1A9BA-1196-4D80-AE8B-55F429D9F2A2}"/>
    <dgm:cxn modelId="{710E2134-521A-4715-8C4D-A6F9C10F6D16}" type="presOf" srcId="{21CB8B3C-A304-4228-AF13-6DD097644FC5}" destId="{3EA3C5AA-CBED-4099-91F6-9015CF93ECFC}" srcOrd="0" destOrd="0" presId="urn:microsoft.com/office/officeart/2008/layout/VerticalCurvedList"/>
    <dgm:cxn modelId="{0BEA08F2-08CD-40B2-9302-9218E09F8687}" type="presOf" srcId="{CDB1A9BA-1196-4D80-AE8B-55F429D9F2A2}" destId="{FFE422CA-C39B-43C7-8CCB-9EC6BEB05C12}" srcOrd="0" destOrd="0" presId="urn:microsoft.com/office/officeart/2008/layout/VerticalCurvedList"/>
    <dgm:cxn modelId="{3C3D67A7-D228-49AF-AE4C-EC3D3C8267B1}" type="presParOf" srcId="{F172A72D-D3C0-4C32-B92C-FB8D10600D28}" destId="{93AD9975-94E3-4F8D-8DF4-C06C3DF4B969}" srcOrd="0" destOrd="0" presId="urn:microsoft.com/office/officeart/2008/layout/VerticalCurvedList"/>
    <dgm:cxn modelId="{08A88578-52CE-4B07-AB5E-BE5F21FA45BF}" type="presParOf" srcId="{93AD9975-94E3-4F8D-8DF4-C06C3DF4B969}" destId="{F675232D-5880-44D8-B541-E5C1E476EC30}" srcOrd="0" destOrd="0" presId="urn:microsoft.com/office/officeart/2008/layout/VerticalCurvedList"/>
    <dgm:cxn modelId="{9F169B81-DFCB-461F-AD95-0B21AD4DFB39}" type="presParOf" srcId="{F675232D-5880-44D8-B541-E5C1E476EC30}" destId="{E510C86A-FA26-44FB-833B-DA8FFADE1F0B}" srcOrd="0" destOrd="0" presId="urn:microsoft.com/office/officeart/2008/layout/VerticalCurvedList"/>
    <dgm:cxn modelId="{0D634264-DF95-4C9D-9337-F01312E4802A}" type="presParOf" srcId="{F675232D-5880-44D8-B541-E5C1E476EC30}" destId="{FFE422CA-C39B-43C7-8CCB-9EC6BEB05C12}" srcOrd="1" destOrd="0" presId="urn:microsoft.com/office/officeart/2008/layout/VerticalCurvedList"/>
    <dgm:cxn modelId="{A784058E-47CA-48C0-83FC-08DC982D4579}" type="presParOf" srcId="{F675232D-5880-44D8-B541-E5C1E476EC30}" destId="{355DEE6A-A1AA-4D47-ADE8-B6C309DA7B8C}" srcOrd="2" destOrd="0" presId="urn:microsoft.com/office/officeart/2008/layout/VerticalCurvedList"/>
    <dgm:cxn modelId="{BD4EAC01-A4A2-4F9F-B726-228253090CAC}" type="presParOf" srcId="{F675232D-5880-44D8-B541-E5C1E476EC30}" destId="{993525AF-C245-4D85-B2B4-1B4C3D9E873C}" srcOrd="3" destOrd="0" presId="urn:microsoft.com/office/officeart/2008/layout/VerticalCurvedList"/>
    <dgm:cxn modelId="{BF46FC67-3E09-4443-A21A-3772452A0D4E}" type="presParOf" srcId="{93AD9975-94E3-4F8D-8DF4-C06C3DF4B969}" destId="{A1E0D8E3-B0B3-401E-AC39-2CE91C0B0B86}" srcOrd="1" destOrd="0" presId="urn:microsoft.com/office/officeart/2008/layout/VerticalCurvedList"/>
    <dgm:cxn modelId="{2B83944C-1361-4DA6-9CB0-D14E3A162587}" type="presParOf" srcId="{93AD9975-94E3-4F8D-8DF4-C06C3DF4B969}" destId="{592AD725-2D89-4AEC-9331-DBB7A644E471}" srcOrd="2" destOrd="0" presId="urn:microsoft.com/office/officeart/2008/layout/VerticalCurvedList"/>
    <dgm:cxn modelId="{1645DD76-B42D-4A0E-A113-54CDFE329950}" type="presParOf" srcId="{592AD725-2D89-4AEC-9331-DBB7A644E471}" destId="{26EE67C0-7509-44B5-A8DC-202AF72B2B60}" srcOrd="0" destOrd="0" presId="urn:microsoft.com/office/officeart/2008/layout/VerticalCurvedList"/>
    <dgm:cxn modelId="{4A196172-928A-478C-A584-EF55217BAE8E}" type="presParOf" srcId="{93AD9975-94E3-4F8D-8DF4-C06C3DF4B969}" destId="{01F87D7D-F57B-4842-8403-04F275A83468}" srcOrd="3" destOrd="0" presId="urn:microsoft.com/office/officeart/2008/layout/VerticalCurvedList"/>
    <dgm:cxn modelId="{4F4B2B60-B65C-4C15-A0EB-CD9E483A88AE}" type="presParOf" srcId="{93AD9975-94E3-4F8D-8DF4-C06C3DF4B969}" destId="{59C254E0-3575-4B81-AA23-86DB6B17FEF3}" srcOrd="4" destOrd="0" presId="urn:microsoft.com/office/officeart/2008/layout/VerticalCurvedList"/>
    <dgm:cxn modelId="{473BD45C-6C0E-4F20-9AAD-457E594BDC57}" type="presParOf" srcId="{59C254E0-3575-4B81-AA23-86DB6B17FEF3}" destId="{B8A7BEB3-6242-4D13-B27B-A554DFEF670B}" srcOrd="0" destOrd="0" presId="urn:microsoft.com/office/officeart/2008/layout/VerticalCurvedList"/>
    <dgm:cxn modelId="{2E251121-2FF5-4546-826E-0D28E2D18859}" type="presParOf" srcId="{93AD9975-94E3-4F8D-8DF4-C06C3DF4B969}" destId="{3EA3C5AA-CBED-4099-91F6-9015CF93ECFC}" srcOrd="5" destOrd="0" presId="urn:microsoft.com/office/officeart/2008/layout/VerticalCurvedList"/>
    <dgm:cxn modelId="{E7E4B088-44B4-4ECE-A36E-5AFB0D14B19F}" type="presParOf" srcId="{93AD9975-94E3-4F8D-8DF4-C06C3DF4B969}" destId="{D823B823-7722-411A-AC41-F9F213684E6D}" srcOrd="6" destOrd="0" presId="urn:microsoft.com/office/officeart/2008/layout/VerticalCurvedList"/>
    <dgm:cxn modelId="{3AB107CF-5E2C-4B24-995D-91FF4F1A602B}" type="presParOf" srcId="{D823B823-7722-411A-AC41-F9F213684E6D}" destId="{1BD01DF6-A7A7-4159-8AF8-6F3F8E320897}" srcOrd="0" destOrd="0" presId="urn:microsoft.com/office/officeart/2008/layout/VerticalCurvedList"/>
    <dgm:cxn modelId="{BB10F90C-959C-406E-9083-9B7A41201356}" type="presParOf" srcId="{93AD9975-94E3-4F8D-8DF4-C06C3DF4B969}" destId="{1893C717-75D2-463A-A4AD-5C7439F7EE89}" srcOrd="7" destOrd="0" presId="urn:microsoft.com/office/officeart/2008/layout/VerticalCurvedList"/>
    <dgm:cxn modelId="{93C7035C-9498-490A-801C-68C6DAA5576D}" type="presParOf" srcId="{93AD9975-94E3-4F8D-8DF4-C06C3DF4B969}" destId="{5FDD719E-ECF6-422E-9BE6-37AD868F7546}" srcOrd="8" destOrd="0" presId="urn:microsoft.com/office/officeart/2008/layout/VerticalCurvedList"/>
    <dgm:cxn modelId="{BCE6702F-7E1A-4706-BE14-562D3C0209D2}" type="presParOf" srcId="{5FDD719E-ECF6-422E-9BE6-37AD868F7546}" destId="{A63833AA-1B8F-4AC4-96CF-CBA527790CC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801AD8-8023-4AFD-9A95-ED832E47FD9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437018-1466-4827-9B42-E1D30E817AFA}">
      <dgm:prSet phldrT="[Текст]"/>
      <dgm:spPr/>
      <dgm:t>
        <a:bodyPr/>
        <a:lstStyle/>
        <a:p>
          <a:r>
            <a:rPr lang="ru-RU" dirty="0" smtClean="0"/>
            <a:t>Незаконное лишение возможности трудиться</a:t>
          </a:r>
          <a:endParaRPr lang="ru-RU" dirty="0"/>
        </a:p>
      </dgm:t>
    </dgm:pt>
    <dgm:pt modelId="{75FC69EC-4A13-4357-8AA8-F5734009E18F}" type="parTrans" cxnId="{221AE3E6-0ED3-47A2-9C8B-2385B9E1CB20}">
      <dgm:prSet/>
      <dgm:spPr/>
      <dgm:t>
        <a:bodyPr/>
        <a:lstStyle/>
        <a:p>
          <a:endParaRPr lang="ru-RU"/>
        </a:p>
      </dgm:t>
    </dgm:pt>
    <dgm:pt modelId="{AFE2867F-87FB-416D-9959-CB4C9E58C219}" type="sibTrans" cxnId="{221AE3E6-0ED3-47A2-9C8B-2385B9E1CB20}">
      <dgm:prSet/>
      <dgm:spPr/>
      <dgm:t>
        <a:bodyPr/>
        <a:lstStyle/>
        <a:p>
          <a:endParaRPr lang="ru-RU"/>
        </a:p>
      </dgm:t>
    </dgm:pt>
    <dgm:pt modelId="{ED74680B-13D5-43B0-9D10-0603174EC2A4}">
      <dgm:prSet phldrT="[Текст]"/>
      <dgm:spPr/>
      <dgm:t>
        <a:bodyPr/>
        <a:lstStyle/>
        <a:p>
          <a:r>
            <a:rPr lang="ru-RU" dirty="0" smtClean="0"/>
            <a:t>Причинение вреда имуществу работника</a:t>
          </a:r>
          <a:endParaRPr lang="ru-RU" dirty="0"/>
        </a:p>
      </dgm:t>
    </dgm:pt>
    <dgm:pt modelId="{3144B651-8221-44BD-A442-270C7ECDFC8A}" type="parTrans" cxnId="{D83F2D4A-09C3-4458-B83B-816F70CDCF14}">
      <dgm:prSet/>
      <dgm:spPr/>
      <dgm:t>
        <a:bodyPr/>
        <a:lstStyle/>
        <a:p>
          <a:endParaRPr lang="ru-RU"/>
        </a:p>
      </dgm:t>
    </dgm:pt>
    <dgm:pt modelId="{616874F1-0497-491C-9435-C77868689CA7}" type="sibTrans" cxnId="{D83F2D4A-09C3-4458-B83B-816F70CDCF14}">
      <dgm:prSet/>
      <dgm:spPr/>
      <dgm:t>
        <a:bodyPr/>
        <a:lstStyle/>
        <a:p>
          <a:endParaRPr lang="ru-RU"/>
        </a:p>
      </dgm:t>
    </dgm:pt>
    <dgm:pt modelId="{23AAE526-CAD5-4D39-99DF-B44365D3C215}">
      <dgm:prSet phldrT="[Текст]"/>
      <dgm:spPr/>
      <dgm:t>
        <a:bodyPr/>
        <a:lstStyle/>
        <a:p>
          <a:r>
            <a:rPr lang="ru-RU" dirty="0" smtClean="0"/>
            <a:t>Задержка выплаты зарплаты</a:t>
          </a:r>
          <a:endParaRPr lang="ru-RU" dirty="0"/>
        </a:p>
      </dgm:t>
    </dgm:pt>
    <dgm:pt modelId="{98CAE1B8-89B8-4CCB-AC06-CFD6BB12E89C}" type="parTrans" cxnId="{2F339098-1863-4629-8003-2CBD200E649D}">
      <dgm:prSet/>
      <dgm:spPr/>
      <dgm:t>
        <a:bodyPr/>
        <a:lstStyle/>
        <a:p>
          <a:endParaRPr lang="ru-RU"/>
        </a:p>
      </dgm:t>
    </dgm:pt>
    <dgm:pt modelId="{B10135D8-C325-4CDF-B9A3-45D4F33AFE6F}" type="sibTrans" cxnId="{2F339098-1863-4629-8003-2CBD200E649D}">
      <dgm:prSet/>
      <dgm:spPr/>
      <dgm:t>
        <a:bodyPr/>
        <a:lstStyle/>
        <a:p>
          <a:endParaRPr lang="ru-RU"/>
        </a:p>
      </dgm:t>
    </dgm:pt>
    <dgm:pt modelId="{08BA0952-81D7-4855-A288-221E82AD028B}">
      <dgm:prSet/>
      <dgm:spPr/>
      <dgm:t>
        <a:bodyPr/>
        <a:lstStyle/>
        <a:p>
          <a:endParaRPr lang="ru-RU"/>
        </a:p>
      </dgm:t>
    </dgm:pt>
    <dgm:pt modelId="{78340F21-B1B9-42CE-9451-064419B58293}" type="parTrans" cxnId="{DB1CC956-AD0B-4345-A02B-5A0225721ED9}">
      <dgm:prSet/>
      <dgm:spPr/>
      <dgm:t>
        <a:bodyPr/>
        <a:lstStyle/>
        <a:p>
          <a:endParaRPr lang="ru-RU"/>
        </a:p>
      </dgm:t>
    </dgm:pt>
    <dgm:pt modelId="{514BB9FB-A5EE-4ECB-9B67-1D23A673C941}" type="sibTrans" cxnId="{DB1CC956-AD0B-4345-A02B-5A0225721ED9}">
      <dgm:prSet/>
      <dgm:spPr/>
      <dgm:t>
        <a:bodyPr/>
        <a:lstStyle/>
        <a:p>
          <a:endParaRPr lang="ru-RU"/>
        </a:p>
      </dgm:t>
    </dgm:pt>
    <dgm:pt modelId="{90BDF0F8-64B8-49B7-AB5E-C12AEC06BCAC}" type="pres">
      <dgm:prSet presAssocID="{A1801AD8-8023-4AFD-9A95-ED832E47FD9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7EA59F-B621-42AB-ADE4-C7588080EB39}" type="pres">
      <dgm:prSet presAssocID="{A1801AD8-8023-4AFD-9A95-ED832E47FD9D}" presName="arrow" presStyleLbl="bgShp" presStyleIdx="0" presStyleCnt="1"/>
      <dgm:spPr>
        <a:solidFill>
          <a:srgbClr val="FFC000"/>
        </a:solidFill>
      </dgm:spPr>
    </dgm:pt>
    <dgm:pt modelId="{462C452E-DF36-4036-A769-6991793A5BBC}" type="pres">
      <dgm:prSet presAssocID="{A1801AD8-8023-4AFD-9A95-ED832E47FD9D}" presName="points" presStyleCnt="0"/>
      <dgm:spPr/>
    </dgm:pt>
    <dgm:pt modelId="{491F73B1-7D10-4361-B22B-EA4BB79143D3}" type="pres">
      <dgm:prSet presAssocID="{E0437018-1466-4827-9B42-E1D30E817AFA}" presName="compositeA" presStyleCnt="0"/>
      <dgm:spPr/>
    </dgm:pt>
    <dgm:pt modelId="{0F00D0C2-1AEC-41B7-A437-25E9878D1D4F}" type="pres">
      <dgm:prSet presAssocID="{E0437018-1466-4827-9B42-E1D30E817AFA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598A1A-2A9B-4CEE-8B33-54B3B58FC987}" type="pres">
      <dgm:prSet presAssocID="{E0437018-1466-4827-9B42-E1D30E817AFA}" presName="circleA" presStyleLbl="node1" presStyleIdx="0" presStyleCnt="4"/>
      <dgm:spPr/>
    </dgm:pt>
    <dgm:pt modelId="{A8A8135C-D05E-4AE9-8704-932AD00F1626}" type="pres">
      <dgm:prSet presAssocID="{E0437018-1466-4827-9B42-E1D30E817AFA}" presName="spaceA" presStyleCnt="0"/>
      <dgm:spPr/>
    </dgm:pt>
    <dgm:pt modelId="{9C6F174C-257A-4736-9B12-4622BB1C2FE6}" type="pres">
      <dgm:prSet presAssocID="{AFE2867F-87FB-416D-9959-CB4C9E58C219}" presName="space" presStyleCnt="0"/>
      <dgm:spPr/>
    </dgm:pt>
    <dgm:pt modelId="{C79A942B-DD61-438B-AE6A-7EFCF108A1CE}" type="pres">
      <dgm:prSet presAssocID="{ED74680B-13D5-43B0-9D10-0603174EC2A4}" presName="compositeB" presStyleCnt="0"/>
      <dgm:spPr/>
    </dgm:pt>
    <dgm:pt modelId="{F7082767-B501-461A-A137-5DB1DDE3DBF4}" type="pres">
      <dgm:prSet presAssocID="{ED74680B-13D5-43B0-9D10-0603174EC2A4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148F4C-2CF0-4F59-A7AC-4E9AE0DBFC13}" type="pres">
      <dgm:prSet presAssocID="{ED74680B-13D5-43B0-9D10-0603174EC2A4}" presName="circleB" presStyleLbl="node1" presStyleIdx="1" presStyleCnt="4"/>
      <dgm:spPr/>
    </dgm:pt>
    <dgm:pt modelId="{BB8FF4FD-75A6-4658-B78B-E6CC05708C36}" type="pres">
      <dgm:prSet presAssocID="{ED74680B-13D5-43B0-9D10-0603174EC2A4}" presName="spaceB" presStyleCnt="0"/>
      <dgm:spPr/>
    </dgm:pt>
    <dgm:pt modelId="{055E5CDC-8153-47AF-B7C8-052BECCF9B3A}" type="pres">
      <dgm:prSet presAssocID="{616874F1-0497-491C-9435-C77868689CA7}" presName="space" presStyleCnt="0"/>
      <dgm:spPr/>
    </dgm:pt>
    <dgm:pt modelId="{3D6F956E-53BD-4D31-9D43-D36B15BC363A}" type="pres">
      <dgm:prSet presAssocID="{23AAE526-CAD5-4D39-99DF-B44365D3C215}" presName="compositeA" presStyleCnt="0"/>
      <dgm:spPr/>
    </dgm:pt>
    <dgm:pt modelId="{3957D13A-7827-4954-808D-0CC821601DD8}" type="pres">
      <dgm:prSet presAssocID="{23AAE526-CAD5-4D39-99DF-B44365D3C215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6377D8-A489-427F-ABFC-6B3A845E2080}" type="pres">
      <dgm:prSet presAssocID="{23AAE526-CAD5-4D39-99DF-B44365D3C215}" presName="circleA" presStyleLbl="node1" presStyleIdx="2" presStyleCnt="4"/>
      <dgm:spPr/>
    </dgm:pt>
    <dgm:pt modelId="{6A91B13B-3F62-4038-8617-643C05BED931}" type="pres">
      <dgm:prSet presAssocID="{23AAE526-CAD5-4D39-99DF-B44365D3C215}" presName="spaceA" presStyleCnt="0"/>
      <dgm:spPr/>
    </dgm:pt>
    <dgm:pt modelId="{6CCE4370-4287-4BB3-8850-A94899EC8BA4}" type="pres">
      <dgm:prSet presAssocID="{B10135D8-C325-4CDF-B9A3-45D4F33AFE6F}" presName="space" presStyleCnt="0"/>
      <dgm:spPr/>
    </dgm:pt>
    <dgm:pt modelId="{6A6685B8-6345-4411-BA43-8405CF0C3647}" type="pres">
      <dgm:prSet presAssocID="{08BA0952-81D7-4855-A288-221E82AD028B}" presName="compositeB" presStyleCnt="0"/>
      <dgm:spPr/>
    </dgm:pt>
    <dgm:pt modelId="{FB994426-96B5-4A3A-977A-173092CC4B31}" type="pres">
      <dgm:prSet presAssocID="{08BA0952-81D7-4855-A288-221E82AD028B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37088-327A-4CA4-B1DB-363892AAE931}" type="pres">
      <dgm:prSet presAssocID="{08BA0952-81D7-4855-A288-221E82AD028B}" presName="circleB" presStyleLbl="node1" presStyleIdx="3" presStyleCnt="4"/>
      <dgm:spPr/>
    </dgm:pt>
    <dgm:pt modelId="{61A906FC-DAB1-47AC-AFD2-2CBD2297A017}" type="pres">
      <dgm:prSet presAssocID="{08BA0952-81D7-4855-A288-221E82AD028B}" presName="spaceB" presStyleCnt="0"/>
      <dgm:spPr/>
    </dgm:pt>
  </dgm:ptLst>
  <dgm:cxnLst>
    <dgm:cxn modelId="{DB1CC956-AD0B-4345-A02B-5A0225721ED9}" srcId="{A1801AD8-8023-4AFD-9A95-ED832E47FD9D}" destId="{08BA0952-81D7-4855-A288-221E82AD028B}" srcOrd="3" destOrd="0" parTransId="{78340F21-B1B9-42CE-9451-064419B58293}" sibTransId="{514BB9FB-A5EE-4ECB-9B67-1D23A673C941}"/>
    <dgm:cxn modelId="{D83F2D4A-09C3-4458-B83B-816F70CDCF14}" srcId="{A1801AD8-8023-4AFD-9A95-ED832E47FD9D}" destId="{ED74680B-13D5-43B0-9D10-0603174EC2A4}" srcOrd="1" destOrd="0" parTransId="{3144B651-8221-44BD-A442-270C7ECDFC8A}" sibTransId="{616874F1-0497-491C-9435-C77868689CA7}"/>
    <dgm:cxn modelId="{638B95C4-DA9D-4B5A-8B79-AE65C9D099C1}" type="presOf" srcId="{E0437018-1466-4827-9B42-E1D30E817AFA}" destId="{0F00D0C2-1AEC-41B7-A437-25E9878D1D4F}" srcOrd="0" destOrd="0" presId="urn:microsoft.com/office/officeart/2005/8/layout/hProcess11"/>
    <dgm:cxn modelId="{4674FDFA-0A29-40D4-B554-DBACCC025A90}" type="presOf" srcId="{A1801AD8-8023-4AFD-9A95-ED832E47FD9D}" destId="{90BDF0F8-64B8-49B7-AB5E-C12AEC06BCAC}" srcOrd="0" destOrd="0" presId="urn:microsoft.com/office/officeart/2005/8/layout/hProcess11"/>
    <dgm:cxn modelId="{5FE4CCDD-829D-4603-8DEE-21A8CD561881}" type="presOf" srcId="{08BA0952-81D7-4855-A288-221E82AD028B}" destId="{FB994426-96B5-4A3A-977A-173092CC4B31}" srcOrd="0" destOrd="0" presId="urn:microsoft.com/office/officeart/2005/8/layout/hProcess11"/>
    <dgm:cxn modelId="{73B38C86-8CD5-47C9-AD5D-F6542E3578FB}" type="presOf" srcId="{ED74680B-13D5-43B0-9D10-0603174EC2A4}" destId="{F7082767-B501-461A-A137-5DB1DDE3DBF4}" srcOrd="0" destOrd="0" presId="urn:microsoft.com/office/officeart/2005/8/layout/hProcess11"/>
    <dgm:cxn modelId="{740DABEB-4149-4439-BC3A-D30807A59E81}" type="presOf" srcId="{23AAE526-CAD5-4D39-99DF-B44365D3C215}" destId="{3957D13A-7827-4954-808D-0CC821601DD8}" srcOrd="0" destOrd="0" presId="urn:microsoft.com/office/officeart/2005/8/layout/hProcess11"/>
    <dgm:cxn modelId="{221AE3E6-0ED3-47A2-9C8B-2385B9E1CB20}" srcId="{A1801AD8-8023-4AFD-9A95-ED832E47FD9D}" destId="{E0437018-1466-4827-9B42-E1D30E817AFA}" srcOrd="0" destOrd="0" parTransId="{75FC69EC-4A13-4357-8AA8-F5734009E18F}" sibTransId="{AFE2867F-87FB-416D-9959-CB4C9E58C219}"/>
    <dgm:cxn modelId="{2F339098-1863-4629-8003-2CBD200E649D}" srcId="{A1801AD8-8023-4AFD-9A95-ED832E47FD9D}" destId="{23AAE526-CAD5-4D39-99DF-B44365D3C215}" srcOrd="2" destOrd="0" parTransId="{98CAE1B8-89B8-4CCB-AC06-CFD6BB12E89C}" sibTransId="{B10135D8-C325-4CDF-B9A3-45D4F33AFE6F}"/>
    <dgm:cxn modelId="{78E0C633-9892-4B74-9FE8-2FE6008DE116}" type="presParOf" srcId="{90BDF0F8-64B8-49B7-AB5E-C12AEC06BCAC}" destId="{5C7EA59F-B621-42AB-ADE4-C7588080EB39}" srcOrd="0" destOrd="0" presId="urn:microsoft.com/office/officeart/2005/8/layout/hProcess11"/>
    <dgm:cxn modelId="{7022D37D-29EC-45CA-81CC-E11CF0D4F9F2}" type="presParOf" srcId="{90BDF0F8-64B8-49B7-AB5E-C12AEC06BCAC}" destId="{462C452E-DF36-4036-A769-6991793A5BBC}" srcOrd="1" destOrd="0" presId="urn:microsoft.com/office/officeart/2005/8/layout/hProcess11"/>
    <dgm:cxn modelId="{D3EA34B5-BF34-4FF1-80B3-6F1E65598CF9}" type="presParOf" srcId="{462C452E-DF36-4036-A769-6991793A5BBC}" destId="{491F73B1-7D10-4361-B22B-EA4BB79143D3}" srcOrd="0" destOrd="0" presId="urn:microsoft.com/office/officeart/2005/8/layout/hProcess11"/>
    <dgm:cxn modelId="{6BCF8B42-4F80-4F85-AE9E-A56EC65F01DD}" type="presParOf" srcId="{491F73B1-7D10-4361-B22B-EA4BB79143D3}" destId="{0F00D0C2-1AEC-41B7-A437-25E9878D1D4F}" srcOrd="0" destOrd="0" presId="urn:microsoft.com/office/officeart/2005/8/layout/hProcess11"/>
    <dgm:cxn modelId="{C68C0B6C-DF32-4D5B-BF81-B907A891786F}" type="presParOf" srcId="{491F73B1-7D10-4361-B22B-EA4BB79143D3}" destId="{1C598A1A-2A9B-4CEE-8B33-54B3B58FC987}" srcOrd="1" destOrd="0" presId="urn:microsoft.com/office/officeart/2005/8/layout/hProcess11"/>
    <dgm:cxn modelId="{A9358C60-47C0-4998-B702-591FDD63BEEE}" type="presParOf" srcId="{491F73B1-7D10-4361-B22B-EA4BB79143D3}" destId="{A8A8135C-D05E-4AE9-8704-932AD00F1626}" srcOrd="2" destOrd="0" presId="urn:microsoft.com/office/officeart/2005/8/layout/hProcess11"/>
    <dgm:cxn modelId="{6763A111-0D0A-47DC-BF26-83804C5D2424}" type="presParOf" srcId="{462C452E-DF36-4036-A769-6991793A5BBC}" destId="{9C6F174C-257A-4736-9B12-4622BB1C2FE6}" srcOrd="1" destOrd="0" presId="urn:microsoft.com/office/officeart/2005/8/layout/hProcess11"/>
    <dgm:cxn modelId="{1353548F-DAD2-42E7-A29A-EA36399C77F8}" type="presParOf" srcId="{462C452E-DF36-4036-A769-6991793A5BBC}" destId="{C79A942B-DD61-438B-AE6A-7EFCF108A1CE}" srcOrd="2" destOrd="0" presId="urn:microsoft.com/office/officeart/2005/8/layout/hProcess11"/>
    <dgm:cxn modelId="{355589C2-D018-4D1F-83B9-AE716DCE3135}" type="presParOf" srcId="{C79A942B-DD61-438B-AE6A-7EFCF108A1CE}" destId="{F7082767-B501-461A-A137-5DB1DDE3DBF4}" srcOrd="0" destOrd="0" presId="urn:microsoft.com/office/officeart/2005/8/layout/hProcess11"/>
    <dgm:cxn modelId="{2F78284F-5B40-475A-B306-6C3A01149BF4}" type="presParOf" srcId="{C79A942B-DD61-438B-AE6A-7EFCF108A1CE}" destId="{09148F4C-2CF0-4F59-A7AC-4E9AE0DBFC13}" srcOrd="1" destOrd="0" presId="urn:microsoft.com/office/officeart/2005/8/layout/hProcess11"/>
    <dgm:cxn modelId="{D72B241E-8761-453A-9B47-F1069567D099}" type="presParOf" srcId="{C79A942B-DD61-438B-AE6A-7EFCF108A1CE}" destId="{BB8FF4FD-75A6-4658-B78B-E6CC05708C36}" srcOrd="2" destOrd="0" presId="urn:microsoft.com/office/officeart/2005/8/layout/hProcess11"/>
    <dgm:cxn modelId="{6A7CE88F-D87E-4267-AA27-E4C1278E3C83}" type="presParOf" srcId="{462C452E-DF36-4036-A769-6991793A5BBC}" destId="{055E5CDC-8153-47AF-B7C8-052BECCF9B3A}" srcOrd="3" destOrd="0" presId="urn:microsoft.com/office/officeart/2005/8/layout/hProcess11"/>
    <dgm:cxn modelId="{36CBEA63-A675-45C5-912C-663884EC4D5A}" type="presParOf" srcId="{462C452E-DF36-4036-A769-6991793A5BBC}" destId="{3D6F956E-53BD-4D31-9D43-D36B15BC363A}" srcOrd="4" destOrd="0" presId="urn:microsoft.com/office/officeart/2005/8/layout/hProcess11"/>
    <dgm:cxn modelId="{C4501CA5-A33C-4336-96E8-9D9D250E2BF1}" type="presParOf" srcId="{3D6F956E-53BD-4D31-9D43-D36B15BC363A}" destId="{3957D13A-7827-4954-808D-0CC821601DD8}" srcOrd="0" destOrd="0" presId="urn:microsoft.com/office/officeart/2005/8/layout/hProcess11"/>
    <dgm:cxn modelId="{BB9032F2-6CB2-4509-98B5-E59C6B823AFE}" type="presParOf" srcId="{3D6F956E-53BD-4D31-9D43-D36B15BC363A}" destId="{556377D8-A489-427F-ABFC-6B3A845E2080}" srcOrd="1" destOrd="0" presId="urn:microsoft.com/office/officeart/2005/8/layout/hProcess11"/>
    <dgm:cxn modelId="{C69F43AF-4F82-4F2D-B92A-55DA29700A8D}" type="presParOf" srcId="{3D6F956E-53BD-4D31-9D43-D36B15BC363A}" destId="{6A91B13B-3F62-4038-8617-643C05BED931}" srcOrd="2" destOrd="0" presId="urn:microsoft.com/office/officeart/2005/8/layout/hProcess11"/>
    <dgm:cxn modelId="{8AAA6937-5053-4B1D-AA00-C948F8530F51}" type="presParOf" srcId="{462C452E-DF36-4036-A769-6991793A5BBC}" destId="{6CCE4370-4287-4BB3-8850-A94899EC8BA4}" srcOrd="5" destOrd="0" presId="urn:microsoft.com/office/officeart/2005/8/layout/hProcess11"/>
    <dgm:cxn modelId="{C59B0A15-674F-443C-A67C-2057388B2B61}" type="presParOf" srcId="{462C452E-DF36-4036-A769-6991793A5BBC}" destId="{6A6685B8-6345-4411-BA43-8405CF0C3647}" srcOrd="6" destOrd="0" presId="urn:microsoft.com/office/officeart/2005/8/layout/hProcess11"/>
    <dgm:cxn modelId="{2C64F233-3FA1-4CB8-A379-DE5576E78EAA}" type="presParOf" srcId="{6A6685B8-6345-4411-BA43-8405CF0C3647}" destId="{FB994426-96B5-4A3A-977A-173092CC4B31}" srcOrd="0" destOrd="0" presId="urn:microsoft.com/office/officeart/2005/8/layout/hProcess11"/>
    <dgm:cxn modelId="{5250E1E0-A146-4306-8568-DCA47050C678}" type="presParOf" srcId="{6A6685B8-6345-4411-BA43-8405CF0C3647}" destId="{E8E37088-327A-4CA4-B1DB-363892AAE931}" srcOrd="1" destOrd="0" presId="urn:microsoft.com/office/officeart/2005/8/layout/hProcess11"/>
    <dgm:cxn modelId="{2BE3D1A7-3379-4854-8B19-A99B5A052F0A}" type="presParOf" srcId="{6A6685B8-6345-4411-BA43-8405CF0C3647}" destId="{61A906FC-DAB1-47AC-AFD2-2CBD2297A01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85C693-24E6-4537-AB82-087B037EE86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982B284F-E13A-4E65-B629-65B567651097}">
      <dgm:prSet phldrT="[Текст]"/>
      <dgm:spPr/>
      <dgm:t>
        <a:bodyPr/>
        <a:lstStyle/>
        <a:p>
          <a:r>
            <a:rPr lang="ru-RU" b="1" i="0" u="none" dirty="0" smtClean="0"/>
            <a:t>Обстоятельства, исключающие материальную ответственность работника</a:t>
          </a:r>
          <a:endParaRPr lang="ru-RU" b="1" u="none" dirty="0"/>
        </a:p>
      </dgm:t>
    </dgm:pt>
    <dgm:pt modelId="{7FA24BC1-09EC-40B4-96CD-459088A2F446}" type="parTrans" cxnId="{C839B76E-05A3-4D6A-B9FA-BDB81A5E77FE}">
      <dgm:prSet/>
      <dgm:spPr/>
      <dgm:t>
        <a:bodyPr/>
        <a:lstStyle/>
        <a:p>
          <a:endParaRPr lang="ru-RU"/>
        </a:p>
      </dgm:t>
    </dgm:pt>
    <dgm:pt modelId="{AB77F5CD-A9D2-4DB5-AC17-750C3E0AE001}" type="sibTrans" cxnId="{C839B76E-05A3-4D6A-B9FA-BDB81A5E77FE}">
      <dgm:prSet/>
      <dgm:spPr/>
      <dgm:t>
        <a:bodyPr/>
        <a:lstStyle/>
        <a:p>
          <a:endParaRPr lang="ru-RU"/>
        </a:p>
      </dgm:t>
    </dgm:pt>
    <dgm:pt modelId="{D0A0C3C4-D27E-4588-8CE9-F32043971714}">
      <dgm:prSet phldrT="[Текст]" custT="1"/>
      <dgm:spPr/>
      <dgm:t>
        <a:bodyPr/>
        <a:lstStyle/>
        <a:p>
          <a:r>
            <a:rPr lang="ru-RU" sz="1800" dirty="0" smtClean="0"/>
            <a:t>Непреодолимая сила</a:t>
          </a:r>
          <a:endParaRPr lang="ru-RU" sz="1800" dirty="0"/>
        </a:p>
      </dgm:t>
    </dgm:pt>
    <dgm:pt modelId="{7CB3C140-FE5B-47FC-8F72-3296BD42480D}" type="parTrans" cxnId="{5E009FEC-4C9F-45F9-91B2-BE090F5DCC7B}">
      <dgm:prSet/>
      <dgm:spPr/>
      <dgm:t>
        <a:bodyPr/>
        <a:lstStyle/>
        <a:p>
          <a:endParaRPr lang="ru-RU"/>
        </a:p>
      </dgm:t>
    </dgm:pt>
    <dgm:pt modelId="{4723F4F8-6760-4251-B839-3A72AFC894C8}" type="sibTrans" cxnId="{5E009FEC-4C9F-45F9-91B2-BE090F5DCC7B}">
      <dgm:prSet/>
      <dgm:spPr/>
      <dgm:t>
        <a:bodyPr/>
        <a:lstStyle/>
        <a:p>
          <a:endParaRPr lang="ru-RU"/>
        </a:p>
      </dgm:t>
    </dgm:pt>
    <dgm:pt modelId="{0BB8ED6C-EBA1-4622-9171-D52A6924543C}">
      <dgm:prSet phldrT="[Текст]" custT="1"/>
      <dgm:spPr/>
      <dgm:t>
        <a:bodyPr/>
        <a:lstStyle/>
        <a:p>
          <a:r>
            <a:rPr lang="ru-RU" sz="1800" dirty="0" smtClean="0"/>
            <a:t>Нормальный хозяйственный риск</a:t>
          </a:r>
          <a:endParaRPr lang="ru-RU" sz="1800" dirty="0"/>
        </a:p>
      </dgm:t>
    </dgm:pt>
    <dgm:pt modelId="{1BBC2FE5-0AA5-4489-984E-8E2BEE5D38C1}" type="parTrans" cxnId="{1EA15F88-188A-48F4-A421-607BCC091854}">
      <dgm:prSet/>
      <dgm:spPr/>
      <dgm:t>
        <a:bodyPr/>
        <a:lstStyle/>
        <a:p>
          <a:endParaRPr lang="ru-RU"/>
        </a:p>
      </dgm:t>
    </dgm:pt>
    <dgm:pt modelId="{7EE50678-C566-43AA-AA72-6689FE1C089E}" type="sibTrans" cxnId="{1EA15F88-188A-48F4-A421-607BCC091854}">
      <dgm:prSet/>
      <dgm:spPr/>
      <dgm:t>
        <a:bodyPr/>
        <a:lstStyle/>
        <a:p>
          <a:endParaRPr lang="ru-RU"/>
        </a:p>
      </dgm:t>
    </dgm:pt>
    <dgm:pt modelId="{D1B2C819-7558-4B34-9DD9-446E290B38DC}">
      <dgm:prSet custT="1"/>
      <dgm:spPr/>
      <dgm:t>
        <a:bodyPr/>
        <a:lstStyle/>
        <a:p>
          <a:r>
            <a:rPr lang="ru-RU" sz="1800" dirty="0" smtClean="0"/>
            <a:t>Крайняя необходимость</a:t>
          </a:r>
          <a:endParaRPr lang="ru-RU" sz="1800" dirty="0"/>
        </a:p>
      </dgm:t>
    </dgm:pt>
    <dgm:pt modelId="{2E2A7F99-A4F2-4A18-9F0F-51EF2BCB3F73}" type="parTrans" cxnId="{47D037DA-808F-4454-B7F3-CC647273D451}">
      <dgm:prSet/>
      <dgm:spPr/>
      <dgm:t>
        <a:bodyPr/>
        <a:lstStyle/>
        <a:p>
          <a:endParaRPr lang="ru-RU"/>
        </a:p>
      </dgm:t>
    </dgm:pt>
    <dgm:pt modelId="{C632D4E7-BF24-4041-AA82-E2B27DABDC81}" type="sibTrans" cxnId="{47D037DA-808F-4454-B7F3-CC647273D451}">
      <dgm:prSet/>
      <dgm:spPr/>
      <dgm:t>
        <a:bodyPr/>
        <a:lstStyle/>
        <a:p>
          <a:endParaRPr lang="ru-RU"/>
        </a:p>
      </dgm:t>
    </dgm:pt>
    <dgm:pt modelId="{767E2D39-BD2E-4DFA-9F3F-A28CCE588F3D}">
      <dgm:prSet custT="1"/>
      <dgm:spPr/>
      <dgm:t>
        <a:bodyPr/>
        <a:lstStyle/>
        <a:p>
          <a:r>
            <a:rPr lang="ru-RU" sz="1800" dirty="0" smtClean="0"/>
            <a:t>Необходимая оборона</a:t>
          </a:r>
          <a:endParaRPr lang="ru-RU" sz="1800" dirty="0"/>
        </a:p>
      </dgm:t>
    </dgm:pt>
    <dgm:pt modelId="{C824870C-9DDF-4514-AA8A-D17890388AA3}" type="parTrans" cxnId="{0952EFE6-C644-4D94-9430-8CB8274B2321}">
      <dgm:prSet/>
      <dgm:spPr/>
      <dgm:t>
        <a:bodyPr/>
        <a:lstStyle/>
        <a:p>
          <a:endParaRPr lang="ru-RU"/>
        </a:p>
      </dgm:t>
    </dgm:pt>
    <dgm:pt modelId="{171770DB-5A5C-4015-AB93-2060C376152A}" type="sibTrans" cxnId="{0952EFE6-C644-4D94-9430-8CB8274B2321}">
      <dgm:prSet/>
      <dgm:spPr/>
      <dgm:t>
        <a:bodyPr/>
        <a:lstStyle/>
        <a:p>
          <a:endParaRPr lang="ru-RU"/>
        </a:p>
      </dgm:t>
    </dgm:pt>
    <dgm:pt modelId="{5BFDEFD9-4396-4A73-AD79-0A6C8E75AFF6}">
      <dgm:prSet custT="1"/>
      <dgm:spPr/>
      <dgm:t>
        <a:bodyPr/>
        <a:lstStyle/>
        <a:p>
          <a:r>
            <a:rPr lang="ru-RU" sz="1800" dirty="0" smtClean="0"/>
            <a:t>Необеспечение условий хранения имущества </a:t>
          </a:r>
          <a:endParaRPr lang="ru-RU" sz="1800" dirty="0"/>
        </a:p>
      </dgm:t>
    </dgm:pt>
    <dgm:pt modelId="{60F3EFB2-9B94-4673-8FE3-FE7474AC26F5}" type="parTrans" cxnId="{61D4DDCD-4CD5-40BA-B800-8832F9141C4E}">
      <dgm:prSet/>
      <dgm:spPr/>
      <dgm:t>
        <a:bodyPr/>
        <a:lstStyle/>
        <a:p>
          <a:endParaRPr lang="ru-RU"/>
        </a:p>
      </dgm:t>
    </dgm:pt>
    <dgm:pt modelId="{ED7FF6C7-9538-43E6-BBC2-E3069D743DD2}" type="sibTrans" cxnId="{61D4DDCD-4CD5-40BA-B800-8832F9141C4E}">
      <dgm:prSet/>
      <dgm:spPr/>
      <dgm:t>
        <a:bodyPr/>
        <a:lstStyle/>
        <a:p>
          <a:endParaRPr lang="ru-RU"/>
        </a:p>
      </dgm:t>
    </dgm:pt>
    <dgm:pt modelId="{7D289B16-F113-4157-91D4-9C29C3C5CDA4}" type="pres">
      <dgm:prSet presAssocID="{0985C693-24E6-4537-AB82-087B037EE86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551587-AA86-4A0B-8B78-28C3F0636FA1}" type="pres">
      <dgm:prSet presAssocID="{982B284F-E13A-4E65-B629-65B567651097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B7A711E7-EEC1-4AF4-B264-11366407B007}" type="pres">
      <dgm:prSet presAssocID="{982B284F-E13A-4E65-B629-65B567651097}" presName="rootComposite1" presStyleCnt="0"/>
      <dgm:spPr/>
      <dgm:t>
        <a:bodyPr/>
        <a:lstStyle/>
        <a:p>
          <a:endParaRPr lang="ru-RU"/>
        </a:p>
      </dgm:t>
    </dgm:pt>
    <dgm:pt modelId="{F9910DB9-C580-4F96-B4B8-4D5C8F148C93}" type="pres">
      <dgm:prSet presAssocID="{982B284F-E13A-4E65-B629-65B567651097}" presName="rootText1" presStyleLbl="node0" presStyleIdx="0" presStyleCnt="1" custScaleY="1641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760F56-EF61-4173-A023-FADCCAEC0AFD}" type="pres">
      <dgm:prSet presAssocID="{982B284F-E13A-4E65-B629-65B56765109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271128B-91F8-437E-9F8F-B763F3B32E14}" type="pres">
      <dgm:prSet presAssocID="{982B284F-E13A-4E65-B629-65B567651097}" presName="hierChild2" presStyleCnt="0"/>
      <dgm:spPr/>
      <dgm:t>
        <a:bodyPr/>
        <a:lstStyle/>
        <a:p>
          <a:endParaRPr lang="ru-RU"/>
        </a:p>
      </dgm:t>
    </dgm:pt>
    <dgm:pt modelId="{C7B3EB90-2C62-4851-8A42-EF9AD604D785}" type="pres">
      <dgm:prSet presAssocID="{7CB3C140-FE5B-47FC-8F72-3296BD42480D}" presName="Name64" presStyleLbl="parChTrans1D2" presStyleIdx="0" presStyleCnt="5"/>
      <dgm:spPr/>
      <dgm:t>
        <a:bodyPr/>
        <a:lstStyle/>
        <a:p>
          <a:endParaRPr lang="ru-RU"/>
        </a:p>
      </dgm:t>
    </dgm:pt>
    <dgm:pt modelId="{614F24BA-30B8-4CB5-BE44-735221A51CEA}" type="pres">
      <dgm:prSet presAssocID="{D0A0C3C4-D27E-4588-8CE9-F3204397171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1E1DBA3-F7F1-41A5-9589-9A6BCB55B58C}" type="pres">
      <dgm:prSet presAssocID="{D0A0C3C4-D27E-4588-8CE9-F32043971714}" presName="rootComposite" presStyleCnt="0"/>
      <dgm:spPr/>
      <dgm:t>
        <a:bodyPr/>
        <a:lstStyle/>
        <a:p>
          <a:endParaRPr lang="ru-RU"/>
        </a:p>
      </dgm:t>
    </dgm:pt>
    <dgm:pt modelId="{8254DF36-2C27-4BB5-AB5D-28A94E5E4F42}" type="pres">
      <dgm:prSet presAssocID="{D0A0C3C4-D27E-4588-8CE9-F32043971714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899C1C-5525-4047-8B88-609E84E47912}" type="pres">
      <dgm:prSet presAssocID="{D0A0C3C4-D27E-4588-8CE9-F32043971714}" presName="rootConnector" presStyleLbl="node2" presStyleIdx="0" presStyleCnt="5"/>
      <dgm:spPr/>
      <dgm:t>
        <a:bodyPr/>
        <a:lstStyle/>
        <a:p>
          <a:endParaRPr lang="ru-RU"/>
        </a:p>
      </dgm:t>
    </dgm:pt>
    <dgm:pt modelId="{74548EB3-AA1B-49E0-B5C0-AD295E33110F}" type="pres">
      <dgm:prSet presAssocID="{D0A0C3C4-D27E-4588-8CE9-F32043971714}" presName="hierChild4" presStyleCnt="0"/>
      <dgm:spPr/>
      <dgm:t>
        <a:bodyPr/>
        <a:lstStyle/>
        <a:p>
          <a:endParaRPr lang="ru-RU"/>
        </a:p>
      </dgm:t>
    </dgm:pt>
    <dgm:pt modelId="{138CA6C8-BDB2-4B06-B1C7-BA61B47C8F4B}" type="pres">
      <dgm:prSet presAssocID="{D0A0C3C4-D27E-4588-8CE9-F32043971714}" presName="hierChild5" presStyleCnt="0"/>
      <dgm:spPr/>
      <dgm:t>
        <a:bodyPr/>
        <a:lstStyle/>
        <a:p>
          <a:endParaRPr lang="ru-RU"/>
        </a:p>
      </dgm:t>
    </dgm:pt>
    <dgm:pt modelId="{AF2AFCC2-35E1-463A-9399-1DF6C9FA6906}" type="pres">
      <dgm:prSet presAssocID="{1BBC2FE5-0AA5-4489-984E-8E2BEE5D38C1}" presName="Name64" presStyleLbl="parChTrans1D2" presStyleIdx="1" presStyleCnt="5"/>
      <dgm:spPr/>
      <dgm:t>
        <a:bodyPr/>
        <a:lstStyle/>
        <a:p>
          <a:endParaRPr lang="ru-RU"/>
        </a:p>
      </dgm:t>
    </dgm:pt>
    <dgm:pt modelId="{5D54A2A5-F308-42A1-80DE-FEB1FAB3588D}" type="pres">
      <dgm:prSet presAssocID="{0BB8ED6C-EBA1-4622-9171-D52A6924543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6B15781-D866-4279-BD35-0B336E27A00F}" type="pres">
      <dgm:prSet presAssocID="{0BB8ED6C-EBA1-4622-9171-D52A6924543C}" presName="rootComposite" presStyleCnt="0"/>
      <dgm:spPr/>
      <dgm:t>
        <a:bodyPr/>
        <a:lstStyle/>
        <a:p>
          <a:endParaRPr lang="ru-RU"/>
        </a:p>
      </dgm:t>
    </dgm:pt>
    <dgm:pt modelId="{B373342F-0977-4D24-802E-050CF5A0E96E}" type="pres">
      <dgm:prSet presAssocID="{0BB8ED6C-EBA1-4622-9171-D52A6924543C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0B2725-AEBC-484C-B4C4-963F74574D02}" type="pres">
      <dgm:prSet presAssocID="{0BB8ED6C-EBA1-4622-9171-D52A6924543C}" presName="rootConnector" presStyleLbl="node2" presStyleIdx="1" presStyleCnt="5"/>
      <dgm:spPr/>
      <dgm:t>
        <a:bodyPr/>
        <a:lstStyle/>
        <a:p>
          <a:endParaRPr lang="ru-RU"/>
        </a:p>
      </dgm:t>
    </dgm:pt>
    <dgm:pt modelId="{EC679FA3-C7B3-466E-BE14-A676BB16F70B}" type="pres">
      <dgm:prSet presAssocID="{0BB8ED6C-EBA1-4622-9171-D52A6924543C}" presName="hierChild4" presStyleCnt="0"/>
      <dgm:spPr/>
      <dgm:t>
        <a:bodyPr/>
        <a:lstStyle/>
        <a:p>
          <a:endParaRPr lang="ru-RU"/>
        </a:p>
      </dgm:t>
    </dgm:pt>
    <dgm:pt modelId="{C5305A4D-9EEF-415E-9970-60D8427AA79E}" type="pres">
      <dgm:prSet presAssocID="{0BB8ED6C-EBA1-4622-9171-D52A6924543C}" presName="hierChild5" presStyleCnt="0"/>
      <dgm:spPr/>
      <dgm:t>
        <a:bodyPr/>
        <a:lstStyle/>
        <a:p>
          <a:endParaRPr lang="ru-RU"/>
        </a:p>
      </dgm:t>
    </dgm:pt>
    <dgm:pt modelId="{6AEB047B-F74E-4241-AAE4-CAC09C5E8F88}" type="pres">
      <dgm:prSet presAssocID="{2E2A7F99-A4F2-4A18-9F0F-51EF2BCB3F73}" presName="Name64" presStyleLbl="parChTrans1D2" presStyleIdx="2" presStyleCnt="5"/>
      <dgm:spPr/>
      <dgm:t>
        <a:bodyPr/>
        <a:lstStyle/>
        <a:p>
          <a:endParaRPr lang="ru-RU"/>
        </a:p>
      </dgm:t>
    </dgm:pt>
    <dgm:pt modelId="{8E5E93AB-446B-46F4-82CA-A52DEDDFE4C9}" type="pres">
      <dgm:prSet presAssocID="{D1B2C819-7558-4B34-9DD9-446E290B38D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31455CA-2518-4851-B3F1-C908915CCDBE}" type="pres">
      <dgm:prSet presAssocID="{D1B2C819-7558-4B34-9DD9-446E290B38DC}" presName="rootComposite" presStyleCnt="0"/>
      <dgm:spPr/>
      <dgm:t>
        <a:bodyPr/>
        <a:lstStyle/>
        <a:p>
          <a:endParaRPr lang="ru-RU"/>
        </a:p>
      </dgm:t>
    </dgm:pt>
    <dgm:pt modelId="{92911116-E662-4EAF-B597-09058A569066}" type="pres">
      <dgm:prSet presAssocID="{D1B2C819-7558-4B34-9DD9-446E290B38DC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034FDE-5ADA-4CD3-B10A-733A0F476D45}" type="pres">
      <dgm:prSet presAssocID="{D1B2C819-7558-4B34-9DD9-446E290B38DC}" presName="rootConnector" presStyleLbl="node2" presStyleIdx="2" presStyleCnt="5"/>
      <dgm:spPr/>
      <dgm:t>
        <a:bodyPr/>
        <a:lstStyle/>
        <a:p>
          <a:endParaRPr lang="ru-RU"/>
        </a:p>
      </dgm:t>
    </dgm:pt>
    <dgm:pt modelId="{864EBA87-A8CF-4E63-A307-A31B7F696986}" type="pres">
      <dgm:prSet presAssocID="{D1B2C819-7558-4B34-9DD9-446E290B38DC}" presName="hierChild4" presStyleCnt="0"/>
      <dgm:spPr/>
      <dgm:t>
        <a:bodyPr/>
        <a:lstStyle/>
        <a:p>
          <a:endParaRPr lang="ru-RU"/>
        </a:p>
      </dgm:t>
    </dgm:pt>
    <dgm:pt modelId="{22D26BBD-0752-46BF-8247-BC09A3131899}" type="pres">
      <dgm:prSet presAssocID="{D1B2C819-7558-4B34-9DD9-446E290B38DC}" presName="hierChild5" presStyleCnt="0"/>
      <dgm:spPr/>
      <dgm:t>
        <a:bodyPr/>
        <a:lstStyle/>
        <a:p>
          <a:endParaRPr lang="ru-RU"/>
        </a:p>
      </dgm:t>
    </dgm:pt>
    <dgm:pt modelId="{B774F35F-F4D9-4811-9DA3-453A1394166D}" type="pres">
      <dgm:prSet presAssocID="{C824870C-9DDF-4514-AA8A-D17890388AA3}" presName="Name64" presStyleLbl="parChTrans1D2" presStyleIdx="3" presStyleCnt="5"/>
      <dgm:spPr/>
      <dgm:t>
        <a:bodyPr/>
        <a:lstStyle/>
        <a:p>
          <a:endParaRPr lang="ru-RU"/>
        </a:p>
      </dgm:t>
    </dgm:pt>
    <dgm:pt modelId="{A5E9ABF1-99CC-46F7-9B83-8ACF5932EBE3}" type="pres">
      <dgm:prSet presAssocID="{767E2D39-BD2E-4DFA-9F3F-A28CCE588F3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DA68EE0-0F87-4E4E-8C6B-3310057327C0}" type="pres">
      <dgm:prSet presAssocID="{767E2D39-BD2E-4DFA-9F3F-A28CCE588F3D}" presName="rootComposite" presStyleCnt="0"/>
      <dgm:spPr/>
      <dgm:t>
        <a:bodyPr/>
        <a:lstStyle/>
        <a:p>
          <a:endParaRPr lang="ru-RU"/>
        </a:p>
      </dgm:t>
    </dgm:pt>
    <dgm:pt modelId="{D9F917A2-7EEB-4608-BAFC-DD55F540D683}" type="pres">
      <dgm:prSet presAssocID="{767E2D39-BD2E-4DFA-9F3F-A28CCE588F3D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CC068D-8EED-409F-A2E9-991C1FDE5F0D}" type="pres">
      <dgm:prSet presAssocID="{767E2D39-BD2E-4DFA-9F3F-A28CCE588F3D}" presName="rootConnector" presStyleLbl="node2" presStyleIdx="3" presStyleCnt="5"/>
      <dgm:spPr/>
      <dgm:t>
        <a:bodyPr/>
        <a:lstStyle/>
        <a:p>
          <a:endParaRPr lang="ru-RU"/>
        </a:p>
      </dgm:t>
    </dgm:pt>
    <dgm:pt modelId="{006ECCA1-E91F-42A9-B2B9-576B4002BFF3}" type="pres">
      <dgm:prSet presAssocID="{767E2D39-BD2E-4DFA-9F3F-A28CCE588F3D}" presName="hierChild4" presStyleCnt="0"/>
      <dgm:spPr/>
      <dgm:t>
        <a:bodyPr/>
        <a:lstStyle/>
        <a:p>
          <a:endParaRPr lang="ru-RU"/>
        </a:p>
      </dgm:t>
    </dgm:pt>
    <dgm:pt modelId="{3EAD436A-3750-412A-94EE-A0046DDA5CB7}" type="pres">
      <dgm:prSet presAssocID="{767E2D39-BD2E-4DFA-9F3F-A28CCE588F3D}" presName="hierChild5" presStyleCnt="0"/>
      <dgm:spPr/>
      <dgm:t>
        <a:bodyPr/>
        <a:lstStyle/>
        <a:p>
          <a:endParaRPr lang="ru-RU"/>
        </a:p>
      </dgm:t>
    </dgm:pt>
    <dgm:pt modelId="{1316AB3B-D076-46BD-9545-2638C31D5808}" type="pres">
      <dgm:prSet presAssocID="{60F3EFB2-9B94-4673-8FE3-FE7474AC26F5}" presName="Name64" presStyleLbl="parChTrans1D2" presStyleIdx="4" presStyleCnt="5"/>
      <dgm:spPr/>
      <dgm:t>
        <a:bodyPr/>
        <a:lstStyle/>
        <a:p>
          <a:endParaRPr lang="ru-RU"/>
        </a:p>
      </dgm:t>
    </dgm:pt>
    <dgm:pt modelId="{1C938094-39EB-4E7B-A7E9-B00F75FC4FF2}" type="pres">
      <dgm:prSet presAssocID="{5BFDEFD9-4396-4A73-AD79-0A6C8E75AFF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5A79F23-BB6B-4A27-B5CB-6CD2E319AA98}" type="pres">
      <dgm:prSet presAssocID="{5BFDEFD9-4396-4A73-AD79-0A6C8E75AFF6}" presName="rootComposite" presStyleCnt="0"/>
      <dgm:spPr/>
      <dgm:t>
        <a:bodyPr/>
        <a:lstStyle/>
        <a:p>
          <a:endParaRPr lang="ru-RU"/>
        </a:p>
      </dgm:t>
    </dgm:pt>
    <dgm:pt modelId="{EBD817A4-61E5-4800-B597-E9A8B6EFD044}" type="pres">
      <dgm:prSet presAssocID="{5BFDEFD9-4396-4A73-AD79-0A6C8E75AFF6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99DD1F-0762-45E9-8E0C-9DC886254630}" type="pres">
      <dgm:prSet presAssocID="{5BFDEFD9-4396-4A73-AD79-0A6C8E75AFF6}" presName="rootConnector" presStyleLbl="node2" presStyleIdx="4" presStyleCnt="5"/>
      <dgm:spPr/>
      <dgm:t>
        <a:bodyPr/>
        <a:lstStyle/>
        <a:p>
          <a:endParaRPr lang="ru-RU"/>
        </a:p>
      </dgm:t>
    </dgm:pt>
    <dgm:pt modelId="{FFCF8003-CC02-4703-89C3-575B9A469DFC}" type="pres">
      <dgm:prSet presAssocID="{5BFDEFD9-4396-4A73-AD79-0A6C8E75AFF6}" presName="hierChild4" presStyleCnt="0"/>
      <dgm:spPr/>
      <dgm:t>
        <a:bodyPr/>
        <a:lstStyle/>
        <a:p>
          <a:endParaRPr lang="ru-RU"/>
        </a:p>
      </dgm:t>
    </dgm:pt>
    <dgm:pt modelId="{9A4F43E8-DCBD-418F-A37A-32909A2D2CCD}" type="pres">
      <dgm:prSet presAssocID="{5BFDEFD9-4396-4A73-AD79-0A6C8E75AFF6}" presName="hierChild5" presStyleCnt="0"/>
      <dgm:spPr/>
      <dgm:t>
        <a:bodyPr/>
        <a:lstStyle/>
        <a:p>
          <a:endParaRPr lang="ru-RU"/>
        </a:p>
      </dgm:t>
    </dgm:pt>
    <dgm:pt modelId="{C59BB788-4326-45BD-A871-B001A06279C1}" type="pres">
      <dgm:prSet presAssocID="{982B284F-E13A-4E65-B629-65B567651097}" presName="hierChild3" presStyleCnt="0"/>
      <dgm:spPr/>
      <dgm:t>
        <a:bodyPr/>
        <a:lstStyle/>
        <a:p>
          <a:endParaRPr lang="ru-RU"/>
        </a:p>
      </dgm:t>
    </dgm:pt>
  </dgm:ptLst>
  <dgm:cxnLst>
    <dgm:cxn modelId="{6FB30577-9B1A-4ECE-82C7-DA66AD028D90}" type="presOf" srcId="{982B284F-E13A-4E65-B629-65B567651097}" destId="{55760F56-EF61-4173-A023-FADCCAEC0AFD}" srcOrd="1" destOrd="0" presId="urn:microsoft.com/office/officeart/2009/3/layout/HorizontalOrganizationChart"/>
    <dgm:cxn modelId="{44E593B4-4382-438B-9B15-FFF38130FC60}" type="presOf" srcId="{767E2D39-BD2E-4DFA-9F3F-A28CCE588F3D}" destId="{09CC068D-8EED-409F-A2E9-991C1FDE5F0D}" srcOrd="1" destOrd="0" presId="urn:microsoft.com/office/officeart/2009/3/layout/HorizontalOrganizationChart"/>
    <dgm:cxn modelId="{CDDAF659-F3FA-48CD-9B9D-69BF58B56A9C}" type="presOf" srcId="{0985C693-24E6-4537-AB82-087B037EE86F}" destId="{7D289B16-F113-4157-91D4-9C29C3C5CDA4}" srcOrd="0" destOrd="0" presId="urn:microsoft.com/office/officeart/2009/3/layout/HorizontalOrganizationChart"/>
    <dgm:cxn modelId="{B2BB0727-E81C-404B-9699-616F583E703F}" type="presOf" srcId="{767E2D39-BD2E-4DFA-9F3F-A28CCE588F3D}" destId="{D9F917A2-7EEB-4608-BAFC-DD55F540D683}" srcOrd="0" destOrd="0" presId="urn:microsoft.com/office/officeart/2009/3/layout/HorizontalOrganizationChart"/>
    <dgm:cxn modelId="{AC56C73F-5E3F-48EF-A4F8-B9FE7C666EDA}" type="presOf" srcId="{5BFDEFD9-4396-4A73-AD79-0A6C8E75AFF6}" destId="{EBD817A4-61E5-4800-B597-E9A8B6EFD044}" srcOrd="0" destOrd="0" presId="urn:microsoft.com/office/officeart/2009/3/layout/HorizontalOrganizationChart"/>
    <dgm:cxn modelId="{1F05B026-B022-4FA6-A058-2777CD8E5AA4}" type="presOf" srcId="{982B284F-E13A-4E65-B629-65B567651097}" destId="{F9910DB9-C580-4F96-B4B8-4D5C8F148C93}" srcOrd="0" destOrd="0" presId="urn:microsoft.com/office/officeart/2009/3/layout/HorizontalOrganizationChart"/>
    <dgm:cxn modelId="{A079074D-AC2E-4649-81FB-0D736EEF2BBA}" type="presOf" srcId="{2E2A7F99-A4F2-4A18-9F0F-51EF2BCB3F73}" destId="{6AEB047B-F74E-4241-AAE4-CAC09C5E8F88}" srcOrd="0" destOrd="0" presId="urn:microsoft.com/office/officeart/2009/3/layout/HorizontalOrganizationChart"/>
    <dgm:cxn modelId="{61D4DDCD-4CD5-40BA-B800-8832F9141C4E}" srcId="{982B284F-E13A-4E65-B629-65B567651097}" destId="{5BFDEFD9-4396-4A73-AD79-0A6C8E75AFF6}" srcOrd="4" destOrd="0" parTransId="{60F3EFB2-9B94-4673-8FE3-FE7474AC26F5}" sibTransId="{ED7FF6C7-9538-43E6-BBC2-E3069D743DD2}"/>
    <dgm:cxn modelId="{3E7EACAC-B899-4481-B345-E211A401268C}" type="presOf" srcId="{0BB8ED6C-EBA1-4622-9171-D52A6924543C}" destId="{B373342F-0977-4D24-802E-050CF5A0E96E}" srcOrd="0" destOrd="0" presId="urn:microsoft.com/office/officeart/2009/3/layout/HorizontalOrganizationChart"/>
    <dgm:cxn modelId="{145286EF-B553-4ABA-A813-8CA0A68EC8FF}" type="presOf" srcId="{D1B2C819-7558-4B34-9DD9-446E290B38DC}" destId="{62034FDE-5ADA-4CD3-B10A-733A0F476D45}" srcOrd="1" destOrd="0" presId="urn:microsoft.com/office/officeart/2009/3/layout/HorizontalOrganizationChart"/>
    <dgm:cxn modelId="{C839B76E-05A3-4D6A-B9FA-BDB81A5E77FE}" srcId="{0985C693-24E6-4537-AB82-087B037EE86F}" destId="{982B284F-E13A-4E65-B629-65B567651097}" srcOrd="0" destOrd="0" parTransId="{7FA24BC1-09EC-40B4-96CD-459088A2F446}" sibTransId="{AB77F5CD-A9D2-4DB5-AC17-750C3E0AE001}"/>
    <dgm:cxn modelId="{0952EFE6-C644-4D94-9430-8CB8274B2321}" srcId="{982B284F-E13A-4E65-B629-65B567651097}" destId="{767E2D39-BD2E-4DFA-9F3F-A28CCE588F3D}" srcOrd="3" destOrd="0" parTransId="{C824870C-9DDF-4514-AA8A-D17890388AA3}" sibTransId="{171770DB-5A5C-4015-AB93-2060C376152A}"/>
    <dgm:cxn modelId="{3806F507-7A86-4A58-8BE0-8616A08F65C9}" type="presOf" srcId="{C824870C-9DDF-4514-AA8A-D17890388AA3}" destId="{B774F35F-F4D9-4811-9DA3-453A1394166D}" srcOrd="0" destOrd="0" presId="urn:microsoft.com/office/officeart/2009/3/layout/HorizontalOrganizationChart"/>
    <dgm:cxn modelId="{2708E2C8-0472-4786-8285-1BD5C9EBE699}" type="presOf" srcId="{7CB3C140-FE5B-47FC-8F72-3296BD42480D}" destId="{C7B3EB90-2C62-4851-8A42-EF9AD604D785}" srcOrd="0" destOrd="0" presId="urn:microsoft.com/office/officeart/2009/3/layout/HorizontalOrganizationChart"/>
    <dgm:cxn modelId="{5E009FEC-4C9F-45F9-91B2-BE090F5DCC7B}" srcId="{982B284F-E13A-4E65-B629-65B567651097}" destId="{D0A0C3C4-D27E-4588-8CE9-F32043971714}" srcOrd="0" destOrd="0" parTransId="{7CB3C140-FE5B-47FC-8F72-3296BD42480D}" sibTransId="{4723F4F8-6760-4251-B839-3A72AFC894C8}"/>
    <dgm:cxn modelId="{01421B45-342F-4765-9162-F70DF41C1603}" type="presOf" srcId="{D0A0C3C4-D27E-4588-8CE9-F32043971714}" destId="{8254DF36-2C27-4BB5-AB5D-28A94E5E4F42}" srcOrd="0" destOrd="0" presId="urn:microsoft.com/office/officeart/2009/3/layout/HorizontalOrganizationChart"/>
    <dgm:cxn modelId="{47D037DA-808F-4454-B7F3-CC647273D451}" srcId="{982B284F-E13A-4E65-B629-65B567651097}" destId="{D1B2C819-7558-4B34-9DD9-446E290B38DC}" srcOrd="2" destOrd="0" parTransId="{2E2A7F99-A4F2-4A18-9F0F-51EF2BCB3F73}" sibTransId="{C632D4E7-BF24-4041-AA82-E2B27DABDC81}"/>
    <dgm:cxn modelId="{31976AA3-2A4E-4ACA-BEFF-53296BEF18E5}" type="presOf" srcId="{0BB8ED6C-EBA1-4622-9171-D52A6924543C}" destId="{AA0B2725-AEBC-484C-B4C4-963F74574D02}" srcOrd="1" destOrd="0" presId="urn:microsoft.com/office/officeart/2009/3/layout/HorizontalOrganizationChart"/>
    <dgm:cxn modelId="{A93D9C7C-FD89-40CB-A9F8-3C45227DFD8B}" type="presOf" srcId="{5BFDEFD9-4396-4A73-AD79-0A6C8E75AFF6}" destId="{3E99DD1F-0762-45E9-8E0C-9DC886254630}" srcOrd="1" destOrd="0" presId="urn:microsoft.com/office/officeart/2009/3/layout/HorizontalOrganizationChart"/>
    <dgm:cxn modelId="{384FA331-3A9C-4C01-AC5C-54DD036EC949}" type="presOf" srcId="{1BBC2FE5-0AA5-4489-984E-8E2BEE5D38C1}" destId="{AF2AFCC2-35E1-463A-9399-1DF6C9FA6906}" srcOrd="0" destOrd="0" presId="urn:microsoft.com/office/officeart/2009/3/layout/HorizontalOrganizationChart"/>
    <dgm:cxn modelId="{889C132D-B246-4E87-93EB-1EECF1B55509}" type="presOf" srcId="{D0A0C3C4-D27E-4588-8CE9-F32043971714}" destId="{1E899C1C-5525-4047-8B88-609E84E47912}" srcOrd="1" destOrd="0" presId="urn:microsoft.com/office/officeart/2009/3/layout/HorizontalOrganizationChart"/>
    <dgm:cxn modelId="{DB7E4BE8-DA11-45E5-9C47-E81E04204716}" type="presOf" srcId="{D1B2C819-7558-4B34-9DD9-446E290B38DC}" destId="{92911116-E662-4EAF-B597-09058A569066}" srcOrd="0" destOrd="0" presId="urn:microsoft.com/office/officeart/2009/3/layout/HorizontalOrganizationChart"/>
    <dgm:cxn modelId="{1EA15F88-188A-48F4-A421-607BCC091854}" srcId="{982B284F-E13A-4E65-B629-65B567651097}" destId="{0BB8ED6C-EBA1-4622-9171-D52A6924543C}" srcOrd="1" destOrd="0" parTransId="{1BBC2FE5-0AA5-4489-984E-8E2BEE5D38C1}" sibTransId="{7EE50678-C566-43AA-AA72-6689FE1C089E}"/>
    <dgm:cxn modelId="{B7C61179-7A2C-470D-A2C5-62BEC15194C9}" type="presOf" srcId="{60F3EFB2-9B94-4673-8FE3-FE7474AC26F5}" destId="{1316AB3B-D076-46BD-9545-2638C31D5808}" srcOrd="0" destOrd="0" presId="urn:microsoft.com/office/officeart/2009/3/layout/HorizontalOrganizationChart"/>
    <dgm:cxn modelId="{B1F888DD-8013-49BD-B3E8-3B269863C36E}" type="presParOf" srcId="{7D289B16-F113-4157-91D4-9C29C3C5CDA4}" destId="{DF551587-AA86-4A0B-8B78-28C3F0636FA1}" srcOrd="0" destOrd="0" presId="urn:microsoft.com/office/officeart/2009/3/layout/HorizontalOrganizationChart"/>
    <dgm:cxn modelId="{4EB467AD-898E-49CE-8948-C342690B2B3D}" type="presParOf" srcId="{DF551587-AA86-4A0B-8B78-28C3F0636FA1}" destId="{B7A711E7-EEC1-4AF4-B264-11366407B007}" srcOrd="0" destOrd="0" presId="urn:microsoft.com/office/officeart/2009/3/layout/HorizontalOrganizationChart"/>
    <dgm:cxn modelId="{F18107F3-8082-4E72-B2BB-B9BB453CA202}" type="presParOf" srcId="{B7A711E7-EEC1-4AF4-B264-11366407B007}" destId="{F9910DB9-C580-4F96-B4B8-4D5C8F148C93}" srcOrd="0" destOrd="0" presId="urn:microsoft.com/office/officeart/2009/3/layout/HorizontalOrganizationChart"/>
    <dgm:cxn modelId="{CE964DB7-9ECB-4601-B477-603B19695F62}" type="presParOf" srcId="{B7A711E7-EEC1-4AF4-B264-11366407B007}" destId="{55760F56-EF61-4173-A023-FADCCAEC0AFD}" srcOrd="1" destOrd="0" presId="urn:microsoft.com/office/officeart/2009/3/layout/HorizontalOrganizationChart"/>
    <dgm:cxn modelId="{709D41B3-A7D0-43F0-8788-4B4B295D1218}" type="presParOf" srcId="{DF551587-AA86-4A0B-8B78-28C3F0636FA1}" destId="{3271128B-91F8-437E-9F8F-B763F3B32E14}" srcOrd="1" destOrd="0" presId="urn:microsoft.com/office/officeart/2009/3/layout/HorizontalOrganizationChart"/>
    <dgm:cxn modelId="{350836AB-9CB4-46C5-B61B-C73F0569B9B5}" type="presParOf" srcId="{3271128B-91F8-437E-9F8F-B763F3B32E14}" destId="{C7B3EB90-2C62-4851-8A42-EF9AD604D785}" srcOrd="0" destOrd="0" presId="urn:microsoft.com/office/officeart/2009/3/layout/HorizontalOrganizationChart"/>
    <dgm:cxn modelId="{F94DDE17-646C-426A-92A8-6CB2660F0386}" type="presParOf" srcId="{3271128B-91F8-437E-9F8F-B763F3B32E14}" destId="{614F24BA-30B8-4CB5-BE44-735221A51CEA}" srcOrd="1" destOrd="0" presId="urn:microsoft.com/office/officeart/2009/3/layout/HorizontalOrganizationChart"/>
    <dgm:cxn modelId="{AD3AFAC4-2D58-4DFA-9AF6-7BB3806EB9D6}" type="presParOf" srcId="{614F24BA-30B8-4CB5-BE44-735221A51CEA}" destId="{41E1DBA3-F7F1-41A5-9589-9A6BCB55B58C}" srcOrd="0" destOrd="0" presId="urn:microsoft.com/office/officeart/2009/3/layout/HorizontalOrganizationChart"/>
    <dgm:cxn modelId="{CBEADCEE-9A6B-4A1E-B8A6-637D899CCFC0}" type="presParOf" srcId="{41E1DBA3-F7F1-41A5-9589-9A6BCB55B58C}" destId="{8254DF36-2C27-4BB5-AB5D-28A94E5E4F42}" srcOrd="0" destOrd="0" presId="urn:microsoft.com/office/officeart/2009/3/layout/HorizontalOrganizationChart"/>
    <dgm:cxn modelId="{39009917-B3AC-4647-9630-6EDE15FCF231}" type="presParOf" srcId="{41E1DBA3-F7F1-41A5-9589-9A6BCB55B58C}" destId="{1E899C1C-5525-4047-8B88-609E84E47912}" srcOrd="1" destOrd="0" presId="urn:microsoft.com/office/officeart/2009/3/layout/HorizontalOrganizationChart"/>
    <dgm:cxn modelId="{58596933-1A56-4CA2-AE3F-CA07D86C58BE}" type="presParOf" srcId="{614F24BA-30B8-4CB5-BE44-735221A51CEA}" destId="{74548EB3-AA1B-49E0-B5C0-AD295E33110F}" srcOrd="1" destOrd="0" presId="urn:microsoft.com/office/officeart/2009/3/layout/HorizontalOrganizationChart"/>
    <dgm:cxn modelId="{26344150-8AF9-4CF0-9856-194E2F9AF3F8}" type="presParOf" srcId="{614F24BA-30B8-4CB5-BE44-735221A51CEA}" destId="{138CA6C8-BDB2-4B06-B1C7-BA61B47C8F4B}" srcOrd="2" destOrd="0" presId="urn:microsoft.com/office/officeart/2009/3/layout/HorizontalOrganizationChart"/>
    <dgm:cxn modelId="{1F2FCC7B-DF0D-476C-92B1-BBCF89C02D0B}" type="presParOf" srcId="{3271128B-91F8-437E-9F8F-B763F3B32E14}" destId="{AF2AFCC2-35E1-463A-9399-1DF6C9FA6906}" srcOrd="2" destOrd="0" presId="urn:microsoft.com/office/officeart/2009/3/layout/HorizontalOrganizationChart"/>
    <dgm:cxn modelId="{27074ABC-658D-49E7-89AC-026F6C9EFCD5}" type="presParOf" srcId="{3271128B-91F8-437E-9F8F-B763F3B32E14}" destId="{5D54A2A5-F308-42A1-80DE-FEB1FAB3588D}" srcOrd="3" destOrd="0" presId="urn:microsoft.com/office/officeart/2009/3/layout/HorizontalOrganizationChart"/>
    <dgm:cxn modelId="{69A45BA5-E90B-4C7F-A882-3314AB2B1364}" type="presParOf" srcId="{5D54A2A5-F308-42A1-80DE-FEB1FAB3588D}" destId="{66B15781-D866-4279-BD35-0B336E27A00F}" srcOrd="0" destOrd="0" presId="urn:microsoft.com/office/officeart/2009/3/layout/HorizontalOrganizationChart"/>
    <dgm:cxn modelId="{F49A6EF3-4B13-41C8-AD66-D84056371726}" type="presParOf" srcId="{66B15781-D866-4279-BD35-0B336E27A00F}" destId="{B373342F-0977-4D24-802E-050CF5A0E96E}" srcOrd="0" destOrd="0" presId="urn:microsoft.com/office/officeart/2009/3/layout/HorizontalOrganizationChart"/>
    <dgm:cxn modelId="{DD9E87ED-B4AE-49D3-9197-122F0B1C88C3}" type="presParOf" srcId="{66B15781-D866-4279-BD35-0B336E27A00F}" destId="{AA0B2725-AEBC-484C-B4C4-963F74574D02}" srcOrd="1" destOrd="0" presId="urn:microsoft.com/office/officeart/2009/3/layout/HorizontalOrganizationChart"/>
    <dgm:cxn modelId="{E743BFDB-5C5E-4FC6-B13F-9CA297DDC341}" type="presParOf" srcId="{5D54A2A5-F308-42A1-80DE-FEB1FAB3588D}" destId="{EC679FA3-C7B3-466E-BE14-A676BB16F70B}" srcOrd="1" destOrd="0" presId="urn:microsoft.com/office/officeart/2009/3/layout/HorizontalOrganizationChart"/>
    <dgm:cxn modelId="{B3F47A06-8EFD-42EB-BC26-44BC145D6DBC}" type="presParOf" srcId="{5D54A2A5-F308-42A1-80DE-FEB1FAB3588D}" destId="{C5305A4D-9EEF-415E-9970-60D8427AA79E}" srcOrd="2" destOrd="0" presId="urn:microsoft.com/office/officeart/2009/3/layout/HorizontalOrganizationChart"/>
    <dgm:cxn modelId="{1437C7C2-BA30-4FDB-A38A-30CAA4974198}" type="presParOf" srcId="{3271128B-91F8-437E-9F8F-B763F3B32E14}" destId="{6AEB047B-F74E-4241-AAE4-CAC09C5E8F88}" srcOrd="4" destOrd="0" presId="urn:microsoft.com/office/officeart/2009/3/layout/HorizontalOrganizationChart"/>
    <dgm:cxn modelId="{48146858-7088-4D3E-9F9C-6E6A86538E9E}" type="presParOf" srcId="{3271128B-91F8-437E-9F8F-B763F3B32E14}" destId="{8E5E93AB-446B-46F4-82CA-A52DEDDFE4C9}" srcOrd="5" destOrd="0" presId="urn:microsoft.com/office/officeart/2009/3/layout/HorizontalOrganizationChart"/>
    <dgm:cxn modelId="{57443E8F-2FB3-42DE-979F-E7789CC91135}" type="presParOf" srcId="{8E5E93AB-446B-46F4-82CA-A52DEDDFE4C9}" destId="{431455CA-2518-4851-B3F1-C908915CCDBE}" srcOrd="0" destOrd="0" presId="urn:microsoft.com/office/officeart/2009/3/layout/HorizontalOrganizationChart"/>
    <dgm:cxn modelId="{5CC0434E-3706-46C5-BA96-0A89EB7B61CA}" type="presParOf" srcId="{431455CA-2518-4851-B3F1-C908915CCDBE}" destId="{92911116-E662-4EAF-B597-09058A569066}" srcOrd="0" destOrd="0" presId="urn:microsoft.com/office/officeart/2009/3/layout/HorizontalOrganizationChart"/>
    <dgm:cxn modelId="{2F564633-F4DF-4A11-B66B-A00E99D2A213}" type="presParOf" srcId="{431455CA-2518-4851-B3F1-C908915CCDBE}" destId="{62034FDE-5ADA-4CD3-B10A-733A0F476D45}" srcOrd="1" destOrd="0" presId="urn:microsoft.com/office/officeart/2009/3/layout/HorizontalOrganizationChart"/>
    <dgm:cxn modelId="{D810807C-E1B6-40AA-A011-9DCDEB59BC06}" type="presParOf" srcId="{8E5E93AB-446B-46F4-82CA-A52DEDDFE4C9}" destId="{864EBA87-A8CF-4E63-A307-A31B7F696986}" srcOrd="1" destOrd="0" presId="urn:microsoft.com/office/officeart/2009/3/layout/HorizontalOrganizationChart"/>
    <dgm:cxn modelId="{232BD1D1-E43C-4C42-A86B-5DF39EB411FD}" type="presParOf" srcId="{8E5E93AB-446B-46F4-82CA-A52DEDDFE4C9}" destId="{22D26BBD-0752-46BF-8247-BC09A3131899}" srcOrd="2" destOrd="0" presId="urn:microsoft.com/office/officeart/2009/3/layout/HorizontalOrganizationChart"/>
    <dgm:cxn modelId="{B600C907-8B15-449A-A177-9EEDAC36056C}" type="presParOf" srcId="{3271128B-91F8-437E-9F8F-B763F3B32E14}" destId="{B774F35F-F4D9-4811-9DA3-453A1394166D}" srcOrd="6" destOrd="0" presId="urn:microsoft.com/office/officeart/2009/3/layout/HorizontalOrganizationChart"/>
    <dgm:cxn modelId="{55105947-1CB3-4A5D-BDC8-3F69D634C3EE}" type="presParOf" srcId="{3271128B-91F8-437E-9F8F-B763F3B32E14}" destId="{A5E9ABF1-99CC-46F7-9B83-8ACF5932EBE3}" srcOrd="7" destOrd="0" presId="urn:microsoft.com/office/officeart/2009/3/layout/HorizontalOrganizationChart"/>
    <dgm:cxn modelId="{EA3AE084-4336-4304-8C34-ABC3AAB74473}" type="presParOf" srcId="{A5E9ABF1-99CC-46F7-9B83-8ACF5932EBE3}" destId="{ADA68EE0-0F87-4E4E-8C6B-3310057327C0}" srcOrd="0" destOrd="0" presId="urn:microsoft.com/office/officeart/2009/3/layout/HorizontalOrganizationChart"/>
    <dgm:cxn modelId="{8DB614DC-FDAA-483D-BA73-153EEC330D08}" type="presParOf" srcId="{ADA68EE0-0F87-4E4E-8C6B-3310057327C0}" destId="{D9F917A2-7EEB-4608-BAFC-DD55F540D683}" srcOrd="0" destOrd="0" presId="urn:microsoft.com/office/officeart/2009/3/layout/HorizontalOrganizationChart"/>
    <dgm:cxn modelId="{99B91BEC-4D9B-4645-871A-50C397F07F19}" type="presParOf" srcId="{ADA68EE0-0F87-4E4E-8C6B-3310057327C0}" destId="{09CC068D-8EED-409F-A2E9-991C1FDE5F0D}" srcOrd="1" destOrd="0" presId="urn:microsoft.com/office/officeart/2009/3/layout/HorizontalOrganizationChart"/>
    <dgm:cxn modelId="{4670E06F-8C41-4558-A5E2-FB4AA16460B5}" type="presParOf" srcId="{A5E9ABF1-99CC-46F7-9B83-8ACF5932EBE3}" destId="{006ECCA1-E91F-42A9-B2B9-576B4002BFF3}" srcOrd="1" destOrd="0" presId="urn:microsoft.com/office/officeart/2009/3/layout/HorizontalOrganizationChart"/>
    <dgm:cxn modelId="{611DD7C1-E467-4E84-AFAF-99795D9461AA}" type="presParOf" srcId="{A5E9ABF1-99CC-46F7-9B83-8ACF5932EBE3}" destId="{3EAD436A-3750-412A-94EE-A0046DDA5CB7}" srcOrd="2" destOrd="0" presId="urn:microsoft.com/office/officeart/2009/3/layout/HorizontalOrganizationChart"/>
    <dgm:cxn modelId="{07CC978E-5534-419A-AE25-EF23460CEB79}" type="presParOf" srcId="{3271128B-91F8-437E-9F8F-B763F3B32E14}" destId="{1316AB3B-D076-46BD-9545-2638C31D5808}" srcOrd="8" destOrd="0" presId="urn:microsoft.com/office/officeart/2009/3/layout/HorizontalOrganizationChart"/>
    <dgm:cxn modelId="{7AB577D5-2477-45AA-BBF3-DEA2A439398F}" type="presParOf" srcId="{3271128B-91F8-437E-9F8F-B763F3B32E14}" destId="{1C938094-39EB-4E7B-A7E9-B00F75FC4FF2}" srcOrd="9" destOrd="0" presId="urn:microsoft.com/office/officeart/2009/3/layout/HorizontalOrganizationChart"/>
    <dgm:cxn modelId="{4EB9929C-F2C9-4318-BCC3-0C39C5D60CEF}" type="presParOf" srcId="{1C938094-39EB-4E7B-A7E9-B00F75FC4FF2}" destId="{55A79F23-BB6B-4A27-B5CB-6CD2E319AA98}" srcOrd="0" destOrd="0" presId="urn:microsoft.com/office/officeart/2009/3/layout/HorizontalOrganizationChart"/>
    <dgm:cxn modelId="{13325670-CDD4-4952-BB95-B7571D573784}" type="presParOf" srcId="{55A79F23-BB6B-4A27-B5CB-6CD2E319AA98}" destId="{EBD817A4-61E5-4800-B597-E9A8B6EFD044}" srcOrd="0" destOrd="0" presId="urn:microsoft.com/office/officeart/2009/3/layout/HorizontalOrganizationChart"/>
    <dgm:cxn modelId="{BB86CAF9-AA65-4D88-9B7E-66330055ADC9}" type="presParOf" srcId="{55A79F23-BB6B-4A27-B5CB-6CD2E319AA98}" destId="{3E99DD1F-0762-45E9-8E0C-9DC886254630}" srcOrd="1" destOrd="0" presId="urn:microsoft.com/office/officeart/2009/3/layout/HorizontalOrganizationChart"/>
    <dgm:cxn modelId="{BE4298A5-5DFB-43C6-AF23-C2A5B016D8C4}" type="presParOf" srcId="{1C938094-39EB-4E7B-A7E9-B00F75FC4FF2}" destId="{FFCF8003-CC02-4703-89C3-575B9A469DFC}" srcOrd="1" destOrd="0" presId="urn:microsoft.com/office/officeart/2009/3/layout/HorizontalOrganizationChart"/>
    <dgm:cxn modelId="{D9A9CA91-D40C-431B-9DD0-71B3845A2E00}" type="presParOf" srcId="{1C938094-39EB-4E7B-A7E9-B00F75FC4FF2}" destId="{9A4F43E8-DCBD-418F-A37A-32909A2D2CCD}" srcOrd="2" destOrd="0" presId="urn:microsoft.com/office/officeart/2009/3/layout/HorizontalOrganizationChart"/>
    <dgm:cxn modelId="{4EDC6612-0DC6-4A01-8259-5501B0279C3A}" type="presParOf" srcId="{DF551587-AA86-4A0B-8B78-28C3F0636FA1}" destId="{C59BB788-4326-45BD-A871-B001A06279C1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A9FC2-1A12-497B-9189-17930C5E721E}">
      <dsp:nvSpPr>
        <dsp:cNvPr id="0" name=""/>
        <dsp:cNvSpPr/>
      </dsp:nvSpPr>
      <dsp:spPr>
        <a:xfrm>
          <a:off x="2605484" y="2958"/>
          <a:ext cx="2917031" cy="1944687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Ответственность за нарушения трудовых отношений:</a:t>
          </a:r>
          <a:endParaRPr lang="ru-RU" sz="2600" kern="1200" dirty="0"/>
        </a:p>
      </dsp:txBody>
      <dsp:txXfrm>
        <a:off x="2662442" y="59916"/>
        <a:ext cx="2803115" cy="1830771"/>
      </dsp:txXfrm>
    </dsp:sp>
    <dsp:sp modelId="{20B57D0A-4E4B-4829-A7E8-BE947D14965A}">
      <dsp:nvSpPr>
        <dsp:cNvPr id="0" name=""/>
        <dsp:cNvSpPr/>
      </dsp:nvSpPr>
      <dsp:spPr>
        <a:xfrm>
          <a:off x="2167929" y="1947646"/>
          <a:ext cx="1896070" cy="777875"/>
        </a:xfrm>
        <a:custGeom>
          <a:avLst/>
          <a:gdLst/>
          <a:ahLst/>
          <a:cxnLst/>
          <a:rect l="0" t="0" r="0" b="0"/>
          <a:pathLst>
            <a:path>
              <a:moveTo>
                <a:pt x="1896070" y="0"/>
              </a:moveTo>
              <a:lnTo>
                <a:pt x="1896070" y="388937"/>
              </a:lnTo>
              <a:lnTo>
                <a:pt x="0" y="388937"/>
              </a:lnTo>
              <a:lnTo>
                <a:pt x="0" y="777875"/>
              </a:lnTo>
            </a:path>
          </a:pathLst>
        </a:custGeom>
        <a:noFill/>
        <a:ln w="19050" cap="rnd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60A3E1-E7B3-430F-A666-6F5DBF8452F2}">
      <dsp:nvSpPr>
        <dsp:cNvPr id="0" name=""/>
        <dsp:cNvSpPr/>
      </dsp:nvSpPr>
      <dsp:spPr>
        <a:xfrm>
          <a:off x="709414" y="2725521"/>
          <a:ext cx="2917031" cy="1944687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Дисциплинарная</a:t>
          </a:r>
          <a:endParaRPr lang="ru-RU" sz="2600" kern="1200" dirty="0"/>
        </a:p>
      </dsp:txBody>
      <dsp:txXfrm>
        <a:off x="766372" y="2782479"/>
        <a:ext cx="2803115" cy="1830771"/>
      </dsp:txXfrm>
    </dsp:sp>
    <dsp:sp modelId="{AF2F5394-52A4-4ACC-BC73-8EED8DD5DF4F}">
      <dsp:nvSpPr>
        <dsp:cNvPr id="0" name=""/>
        <dsp:cNvSpPr/>
      </dsp:nvSpPr>
      <dsp:spPr>
        <a:xfrm>
          <a:off x="4064000" y="1947646"/>
          <a:ext cx="1896070" cy="777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937"/>
              </a:lnTo>
              <a:lnTo>
                <a:pt x="1896070" y="388937"/>
              </a:lnTo>
              <a:lnTo>
                <a:pt x="1896070" y="777875"/>
              </a:lnTo>
            </a:path>
          </a:pathLst>
        </a:custGeom>
        <a:noFill/>
        <a:ln w="19050" cap="rnd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1C00C-08DC-40A5-8066-64183608FAF1}">
      <dsp:nvSpPr>
        <dsp:cNvPr id="0" name=""/>
        <dsp:cNvSpPr/>
      </dsp:nvSpPr>
      <dsp:spPr>
        <a:xfrm>
          <a:off x="4501554" y="2725521"/>
          <a:ext cx="2917031" cy="1944687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Материальная</a:t>
          </a:r>
          <a:endParaRPr lang="ru-RU" sz="2600" kern="1200" dirty="0"/>
        </a:p>
      </dsp:txBody>
      <dsp:txXfrm>
        <a:off x="4558512" y="2782479"/>
        <a:ext cx="2803115" cy="18307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B2CA1-E441-4963-AFEF-F00AA9288583}">
      <dsp:nvSpPr>
        <dsp:cNvPr id="0" name=""/>
        <dsp:cNvSpPr/>
      </dsp:nvSpPr>
      <dsp:spPr>
        <a:xfrm>
          <a:off x="242909" y="0"/>
          <a:ext cx="7807400" cy="47936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</a:rPr>
            <a:t>Под дисциплиной труда понимается обязательное для всех работников подчинение правилам поведения, определенным в соответствии с Трудовым кодексом Российской Федерации, иными законами, коллективным договором, соглашениями, трудовым договором, локальными нормативными актами организации.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383311" y="140402"/>
        <a:ext cx="7526596" cy="45128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422CA-C39B-43C7-8CCB-9EC6BEB05C12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E0D8E3-B0B3-401E-AC39-2CE91C0B0B86}">
      <dsp:nvSpPr>
        <dsp:cNvPr id="0" name=""/>
        <dsp:cNvSpPr/>
      </dsp:nvSpPr>
      <dsp:spPr>
        <a:xfrm>
          <a:off x="610504" y="416587"/>
          <a:ext cx="7440913" cy="8336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1. </a:t>
          </a:r>
          <a:r>
            <a:rPr lang="ru-RU" sz="1400" kern="1200" smtClean="0"/>
            <a:t>Фиксация проступка и составление акта о совершении проступка. </a:t>
          </a:r>
          <a:endParaRPr lang="ru-RU" sz="1400" kern="1200" dirty="0"/>
        </a:p>
      </dsp:txBody>
      <dsp:txXfrm>
        <a:off x="610504" y="416587"/>
        <a:ext cx="7440913" cy="833607"/>
      </dsp:txXfrm>
    </dsp:sp>
    <dsp:sp modelId="{26EE67C0-7509-44B5-A8DC-202AF72B2B60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F87D7D-F57B-4842-8403-04F275A83468}">
      <dsp:nvSpPr>
        <dsp:cNvPr id="0" name=""/>
        <dsp:cNvSpPr/>
      </dsp:nvSpPr>
      <dsp:spPr>
        <a:xfrm>
          <a:off x="1088431" y="1667215"/>
          <a:ext cx="6962986" cy="833607"/>
        </a:xfrm>
        <a:prstGeom prst="rect">
          <a:avLst/>
        </a:prstGeom>
        <a:solidFill>
          <a:schemeClr val="accent2">
            <a:hueOff val="-1570184"/>
            <a:satOff val="-2097"/>
            <a:lumOff val="124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2. </a:t>
          </a:r>
          <a:r>
            <a:rPr lang="ru-RU" sz="1400" kern="1200" dirty="0" smtClean="0"/>
            <a:t>Получение объяснений сотрудника о причинах нарушений в письменной форме.</a:t>
          </a:r>
          <a:endParaRPr lang="ru-RU" sz="1400" kern="1200" dirty="0"/>
        </a:p>
      </dsp:txBody>
      <dsp:txXfrm>
        <a:off x="1088431" y="1667215"/>
        <a:ext cx="6962986" cy="833607"/>
      </dsp:txXfrm>
    </dsp:sp>
    <dsp:sp modelId="{B8A7BEB3-6242-4D13-B27B-A554DFEF670B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570184"/>
              <a:satOff val="-2097"/>
              <a:lumOff val="12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3C5AA-CBED-4099-91F6-9015CF93ECFC}">
      <dsp:nvSpPr>
        <dsp:cNvPr id="0" name=""/>
        <dsp:cNvSpPr/>
      </dsp:nvSpPr>
      <dsp:spPr>
        <a:xfrm>
          <a:off x="1088431" y="2917843"/>
          <a:ext cx="6962986" cy="833607"/>
        </a:xfrm>
        <a:prstGeom prst="rect">
          <a:avLst/>
        </a:prstGeom>
        <a:solidFill>
          <a:schemeClr val="accent2">
            <a:hueOff val="-3140368"/>
            <a:satOff val="-4193"/>
            <a:lumOff val="24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3. </a:t>
          </a:r>
          <a:r>
            <a:rPr lang="ru-RU" sz="1400" kern="1200" smtClean="0"/>
            <a:t>Выпуск Приказа о назначении взыскания</a:t>
          </a:r>
          <a:endParaRPr lang="ru-RU" sz="1400" kern="1200" dirty="0"/>
        </a:p>
      </dsp:txBody>
      <dsp:txXfrm>
        <a:off x="1088431" y="2917843"/>
        <a:ext cx="6962986" cy="833607"/>
      </dsp:txXfrm>
    </dsp:sp>
    <dsp:sp modelId="{1BD01DF6-A7A7-4159-8AF8-6F3F8E320897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3140368"/>
              <a:satOff val="-4193"/>
              <a:lumOff val="24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93C717-75D2-463A-A4AD-5C7439F7EE89}">
      <dsp:nvSpPr>
        <dsp:cNvPr id="0" name=""/>
        <dsp:cNvSpPr/>
      </dsp:nvSpPr>
      <dsp:spPr>
        <a:xfrm>
          <a:off x="610504" y="4168472"/>
          <a:ext cx="7440913" cy="833607"/>
        </a:xfrm>
        <a:prstGeom prst="rect">
          <a:avLst/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Приказ (распоряжение) работодателя о применении дисциплинарного взыскания объявляется работнику под роспись в течение трех рабочих дней со дня его издания, не считая времени отсутствия работника на работе. </a:t>
          </a:r>
          <a:endParaRPr lang="ru-RU" sz="1400" kern="1200" dirty="0"/>
        </a:p>
      </dsp:txBody>
      <dsp:txXfrm>
        <a:off x="610504" y="4168472"/>
        <a:ext cx="7440913" cy="833607"/>
      </dsp:txXfrm>
    </dsp:sp>
    <dsp:sp modelId="{A63833AA-1B8F-4AC4-96CF-CBA527790CCD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4710551"/>
              <a:satOff val="-6290"/>
              <a:lumOff val="3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EA59F-B621-42AB-ADE4-C7588080EB39}">
      <dsp:nvSpPr>
        <dsp:cNvPr id="0" name=""/>
        <dsp:cNvSpPr/>
      </dsp:nvSpPr>
      <dsp:spPr>
        <a:xfrm>
          <a:off x="0" y="1442258"/>
          <a:ext cx="9892146" cy="1923010"/>
        </a:xfrm>
        <a:prstGeom prst="notchedRightArrow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0D0C2-1AEC-41B7-A437-25E9878D1D4F}">
      <dsp:nvSpPr>
        <dsp:cNvPr id="0" name=""/>
        <dsp:cNvSpPr/>
      </dsp:nvSpPr>
      <dsp:spPr>
        <a:xfrm>
          <a:off x="4455" y="0"/>
          <a:ext cx="2143137" cy="1923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b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Незаконное лишение возможности трудиться</a:t>
          </a:r>
          <a:endParaRPr lang="ru-RU" sz="2300" kern="1200" dirty="0"/>
        </a:p>
      </dsp:txBody>
      <dsp:txXfrm>
        <a:off x="4455" y="0"/>
        <a:ext cx="2143137" cy="1923010"/>
      </dsp:txXfrm>
    </dsp:sp>
    <dsp:sp modelId="{1C598A1A-2A9B-4CEE-8B33-54B3B58FC987}">
      <dsp:nvSpPr>
        <dsp:cNvPr id="0" name=""/>
        <dsp:cNvSpPr/>
      </dsp:nvSpPr>
      <dsp:spPr>
        <a:xfrm>
          <a:off x="835648" y="2163387"/>
          <a:ext cx="480752" cy="4807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082767-B501-461A-A137-5DB1DDE3DBF4}">
      <dsp:nvSpPr>
        <dsp:cNvPr id="0" name=""/>
        <dsp:cNvSpPr/>
      </dsp:nvSpPr>
      <dsp:spPr>
        <a:xfrm>
          <a:off x="2254749" y="2884516"/>
          <a:ext cx="2143137" cy="1923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Причинение вреда имуществу работника</a:t>
          </a:r>
          <a:endParaRPr lang="ru-RU" sz="2300" kern="1200" dirty="0"/>
        </a:p>
      </dsp:txBody>
      <dsp:txXfrm>
        <a:off x="2254749" y="2884516"/>
        <a:ext cx="2143137" cy="1923010"/>
      </dsp:txXfrm>
    </dsp:sp>
    <dsp:sp modelId="{09148F4C-2CF0-4F59-A7AC-4E9AE0DBFC13}">
      <dsp:nvSpPr>
        <dsp:cNvPr id="0" name=""/>
        <dsp:cNvSpPr/>
      </dsp:nvSpPr>
      <dsp:spPr>
        <a:xfrm>
          <a:off x="3085942" y="2163387"/>
          <a:ext cx="480752" cy="4807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7D13A-7827-4954-808D-0CC821601DD8}">
      <dsp:nvSpPr>
        <dsp:cNvPr id="0" name=""/>
        <dsp:cNvSpPr/>
      </dsp:nvSpPr>
      <dsp:spPr>
        <a:xfrm>
          <a:off x="4505044" y="0"/>
          <a:ext cx="2143137" cy="1923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b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Задержка выплаты зарплаты</a:t>
          </a:r>
          <a:endParaRPr lang="ru-RU" sz="2300" kern="1200" dirty="0"/>
        </a:p>
      </dsp:txBody>
      <dsp:txXfrm>
        <a:off x="4505044" y="0"/>
        <a:ext cx="2143137" cy="1923010"/>
      </dsp:txXfrm>
    </dsp:sp>
    <dsp:sp modelId="{556377D8-A489-427F-ABFC-6B3A845E2080}">
      <dsp:nvSpPr>
        <dsp:cNvPr id="0" name=""/>
        <dsp:cNvSpPr/>
      </dsp:nvSpPr>
      <dsp:spPr>
        <a:xfrm>
          <a:off x="5336236" y="2163387"/>
          <a:ext cx="480752" cy="4807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94426-96B5-4A3A-977A-173092CC4B31}">
      <dsp:nvSpPr>
        <dsp:cNvPr id="0" name=""/>
        <dsp:cNvSpPr/>
      </dsp:nvSpPr>
      <dsp:spPr>
        <a:xfrm>
          <a:off x="6755338" y="2884516"/>
          <a:ext cx="2143137" cy="1923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6755338" y="2884516"/>
        <a:ext cx="2143137" cy="1923010"/>
      </dsp:txXfrm>
    </dsp:sp>
    <dsp:sp modelId="{E8E37088-327A-4CA4-B1DB-363892AAE931}">
      <dsp:nvSpPr>
        <dsp:cNvPr id="0" name=""/>
        <dsp:cNvSpPr/>
      </dsp:nvSpPr>
      <dsp:spPr>
        <a:xfrm>
          <a:off x="7586530" y="2163387"/>
          <a:ext cx="480752" cy="4807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16AB3B-D076-46BD-9545-2638C31D5808}">
      <dsp:nvSpPr>
        <dsp:cNvPr id="0" name=""/>
        <dsp:cNvSpPr/>
      </dsp:nvSpPr>
      <dsp:spPr>
        <a:xfrm>
          <a:off x="4081335" y="3297382"/>
          <a:ext cx="650904" cy="2798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5452" y="0"/>
              </a:lnTo>
              <a:lnTo>
                <a:pt x="325452" y="2798891"/>
              </a:lnTo>
              <a:lnTo>
                <a:pt x="650904" y="2798891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4F35F-F4D9-4811-9DA3-453A1394166D}">
      <dsp:nvSpPr>
        <dsp:cNvPr id="0" name=""/>
        <dsp:cNvSpPr/>
      </dsp:nvSpPr>
      <dsp:spPr>
        <a:xfrm>
          <a:off x="4081335" y="3297382"/>
          <a:ext cx="650904" cy="13994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5452" y="0"/>
              </a:lnTo>
              <a:lnTo>
                <a:pt x="325452" y="1399445"/>
              </a:lnTo>
              <a:lnTo>
                <a:pt x="650904" y="1399445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EB047B-F74E-4241-AAE4-CAC09C5E8F88}">
      <dsp:nvSpPr>
        <dsp:cNvPr id="0" name=""/>
        <dsp:cNvSpPr/>
      </dsp:nvSpPr>
      <dsp:spPr>
        <a:xfrm>
          <a:off x="4081335" y="3251662"/>
          <a:ext cx="6509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50904" y="4572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2AFCC2-35E1-463A-9399-1DF6C9FA6906}">
      <dsp:nvSpPr>
        <dsp:cNvPr id="0" name=""/>
        <dsp:cNvSpPr/>
      </dsp:nvSpPr>
      <dsp:spPr>
        <a:xfrm>
          <a:off x="4081335" y="1897936"/>
          <a:ext cx="650904" cy="1399445"/>
        </a:xfrm>
        <a:custGeom>
          <a:avLst/>
          <a:gdLst/>
          <a:ahLst/>
          <a:cxnLst/>
          <a:rect l="0" t="0" r="0" b="0"/>
          <a:pathLst>
            <a:path>
              <a:moveTo>
                <a:pt x="0" y="1399445"/>
              </a:moveTo>
              <a:lnTo>
                <a:pt x="325452" y="1399445"/>
              </a:lnTo>
              <a:lnTo>
                <a:pt x="325452" y="0"/>
              </a:lnTo>
              <a:lnTo>
                <a:pt x="650904" y="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3EB90-2C62-4851-8A42-EF9AD604D785}">
      <dsp:nvSpPr>
        <dsp:cNvPr id="0" name=""/>
        <dsp:cNvSpPr/>
      </dsp:nvSpPr>
      <dsp:spPr>
        <a:xfrm>
          <a:off x="4081335" y="498490"/>
          <a:ext cx="650904" cy="2798891"/>
        </a:xfrm>
        <a:custGeom>
          <a:avLst/>
          <a:gdLst/>
          <a:ahLst/>
          <a:cxnLst/>
          <a:rect l="0" t="0" r="0" b="0"/>
          <a:pathLst>
            <a:path>
              <a:moveTo>
                <a:pt x="0" y="2798891"/>
              </a:moveTo>
              <a:lnTo>
                <a:pt x="325452" y="2798891"/>
              </a:lnTo>
              <a:lnTo>
                <a:pt x="325452" y="0"/>
              </a:lnTo>
              <a:lnTo>
                <a:pt x="650904" y="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910DB9-C580-4F96-B4B8-4D5C8F148C93}">
      <dsp:nvSpPr>
        <dsp:cNvPr id="0" name=""/>
        <dsp:cNvSpPr/>
      </dsp:nvSpPr>
      <dsp:spPr>
        <a:xfrm>
          <a:off x="826810" y="2482661"/>
          <a:ext cx="3254524" cy="16294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u="none" kern="1200" dirty="0" smtClean="0"/>
            <a:t>Обстоятельства, исключающие материальную ответственность работника</a:t>
          </a:r>
          <a:endParaRPr lang="ru-RU" sz="2400" b="1" u="none" kern="1200" dirty="0"/>
        </a:p>
      </dsp:txBody>
      <dsp:txXfrm>
        <a:off x="826810" y="2482661"/>
        <a:ext cx="3254524" cy="1629441"/>
      </dsp:txXfrm>
    </dsp:sp>
    <dsp:sp modelId="{8254DF36-2C27-4BB5-AB5D-28A94E5E4F42}">
      <dsp:nvSpPr>
        <dsp:cNvPr id="0" name=""/>
        <dsp:cNvSpPr/>
      </dsp:nvSpPr>
      <dsp:spPr>
        <a:xfrm>
          <a:off x="4732239" y="2175"/>
          <a:ext cx="3254524" cy="9926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Непреодолимая сила</a:t>
          </a:r>
          <a:endParaRPr lang="ru-RU" sz="1800" kern="1200" dirty="0"/>
        </a:p>
      </dsp:txBody>
      <dsp:txXfrm>
        <a:off x="4732239" y="2175"/>
        <a:ext cx="3254524" cy="992629"/>
      </dsp:txXfrm>
    </dsp:sp>
    <dsp:sp modelId="{B373342F-0977-4D24-802E-050CF5A0E96E}">
      <dsp:nvSpPr>
        <dsp:cNvPr id="0" name=""/>
        <dsp:cNvSpPr/>
      </dsp:nvSpPr>
      <dsp:spPr>
        <a:xfrm>
          <a:off x="4732239" y="1401621"/>
          <a:ext cx="3254524" cy="9926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Нормальный хозяйственный риск</a:t>
          </a:r>
          <a:endParaRPr lang="ru-RU" sz="1800" kern="1200" dirty="0"/>
        </a:p>
      </dsp:txBody>
      <dsp:txXfrm>
        <a:off x="4732239" y="1401621"/>
        <a:ext cx="3254524" cy="992629"/>
      </dsp:txXfrm>
    </dsp:sp>
    <dsp:sp modelId="{92911116-E662-4EAF-B597-09058A569066}">
      <dsp:nvSpPr>
        <dsp:cNvPr id="0" name=""/>
        <dsp:cNvSpPr/>
      </dsp:nvSpPr>
      <dsp:spPr>
        <a:xfrm>
          <a:off x="4732239" y="2801067"/>
          <a:ext cx="3254524" cy="9926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Крайняя необходимость</a:t>
          </a:r>
          <a:endParaRPr lang="ru-RU" sz="1800" kern="1200" dirty="0"/>
        </a:p>
      </dsp:txBody>
      <dsp:txXfrm>
        <a:off x="4732239" y="2801067"/>
        <a:ext cx="3254524" cy="992629"/>
      </dsp:txXfrm>
    </dsp:sp>
    <dsp:sp modelId="{D9F917A2-7EEB-4608-BAFC-DD55F540D683}">
      <dsp:nvSpPr>
        <dsp:cNvPr id="0" name=""/>
        <dsp:cNvSpPr/>
      </dsp:nvSpPr>
      <dsp:spPr>
        <a:xfrm>
          <a:off x="4732239" y="4200512"/>
          <a:ext cx="3254524" cy="9926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Необходимая оборона</a:t>
          </a:r>
          <a:endParaRPr lang="ru-RU" sz="1800" kern="1200" dirty="0"/>
        </a:p>
      </dsp:txBody>
      <dsp:txXfrm>
        <a:off x="4732239" y="4200512"/>
        <a:ext cx="3254524" cy="992629"/>
      </dsp:txXfrm>
    </dsp:sp>
    <dsp:sp modelId="{EBD817A4-61E5-4800-B597-E9A8B6EFD044}">
      <dsp:nvSpPr>
        <dsp:cNvPr id="0" name=""/>
        <dsp:cNvSpPr/>
      </dsp:nvSpPr>
      <dsp:spPr>
        <a:xfrm>
          <a:off x="4732239" y="5599958"/>
          <a:ext cx="3254524" cy="9926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Необеспечение условий хранения имущества </a:t>
          </a:r>
          <a:endParaRPr lang="ru-RU" sz="1800" kern="1200" dirty="0"/>
        </a:p>
      </dsp:txBody>
      <dsp:txXfrm>
        <a:off x="4732239" y="5599958"/>
        <a:ext cx="3254524" cy="992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140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576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2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9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933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06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24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25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148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34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932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382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1202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064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748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48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D54FC-42AD-4EED-B13C-0FF74BE2E011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6E98EF6-6CDA-497D-B2A9-332F28978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05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../Desktop/&#1051;&#1077;&#1085;&#1072;%20&#1055;&#1077;&#1090;&#1091;&#1089;&#1086;&#1082;/&#1055;&#1054;&#1055;&#1044;%20&#1085;&#1072;&#1095;%20&#1082;&#1083;/&#1074;&#1085;&#1091;&#1090;&#1088;&#1077;&#1085;&#1085;&#1077;&#1075;&#1086;%20&#1090;&#1088;&#1091;&#1076;&#1086;&#1074;&#1086;&#1075;&#1086;%20&#1088;&#1072;&#1089;&#1087;&#1086;&#1088;&#1103;&#1076;&#1082;&#1072;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videoplayback%20(1)%20(online-video-cutter.com).mp4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../Desktop/&#1051;&#1077;&#1085;&#1072;%20&#1055;&#1077;&#1090;&#1091;&#1089;&#1086;&#1082;/&#1055;&#1054;&#1055;&#1044;%20&#1085;&#1072;&#1095;%20&#1082;&#1083;/videoplayback.mp4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9242" y="900914"/>
            <a:ext cx="8596668" cy="2352084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accent5">
                    <a:lumMod val="75000"/>
                  </a:schemeClr>
                </a:solidFill>
              </a:rPr>
              <a:t>ТЕМА:</a:t>
            </a: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</a:rPr>
              <a:t>Дисциплинарная и материальная ответственность сторон трудового договора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2686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2627" y="737826"/>
            <a:ext cx="854518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600" dirty="0" smtClean="0">
                <a:solidFill>
                  <a:schemeClr val="accent5"/>
                </a:solidFill>
              </a:rPr>
              <a:t>Цель занятия: </a:t>
            </a:r>
          </a:p>
          <a:p>
            <a:pPr algn="just"/>
            <a:r>
              <a:rPr lang="ru-RU" sz="3600" dirty="0" smtClean="0"/>
              <a:t>изучить понятие и виды дисциплинарной и материальной ответственности, а также рассмотреть условия их возникновения</a:t>
            </a:r>
            <a:r>
              <a:rPr lang="ru-RU" sz="3200" dirty="0" smtClean="0"/>
              <a:t>. 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0086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54473606"/>
              </p:ext>
            </p:extLst>
          </p:nvPr>
        </p:nvGraphicFramePr>
        <p:xfrm>
          <a:off x="923390" y="380325"/>
          <a:ext cx="8128000" cy="4673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162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1610" y="245458"/>
            <a:ext cx="8596668" cy="1320800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Понятие дисциплины труда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2240447"/>
              </p:ext>
            </p:extLst>
          </p:nvPr>
        </p:nvGraphicFramePr>
        <p:xfrm>
          <a:off x="277091" y="1427019"/>
          <a:ext cx="8413755" cy="4793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25" y="0"/>
            <a:ext cx="36099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116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7038" y="2176757"/>
            <a:ext cx="94595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5"/>
                </a:solidFill>
              </a:rPr>
              <a:t>Работодатель</a:t>
            </a:r>
            <a:r>
              <a:rPr lang="ru-RU" dirty="0" smtClean="0"/>
              <a:t> </a:t>
            </a:r>
            <a:r>
              <a:rPr lang="ru-RU" sz="4000" dirty="0" smtClean="0"/>
              <a:t>– </a:t>
            </a:r>
            <a:r>
              <a:rPr lang="ru-RU" sz="3200" dirty="0" smtClean="0"/>
              <a:t>лицо ответственное за создание условий для соблюдения работниками дисциплины труда.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2646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13208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4900" b="1" dirty="0" smtClean="0">
                <a:solidFill>
                  <a:schemeClr val="accent5"/>
                </a:solidFill>
              </a:rPr>
              <a:t>Дисциплина труда </a:t>
            </a:r>
            <a:r>
              <a:rPr lang="ru-RU" dirty="0" smtClean="0">
                <a:solidFill>
                  <a:schemeClr val="tx2"/>
                </a:solidFill>
              </a:rPr>
              <a:t>определяется </a:t>
            </a:r>
            <a:r>
              <a:rPr lang="ru-RU" dirty="0">
                <a:solidFill>
                  <a:schemeClr val="tx2"/>
                </a:solidFill>
              </a:rPr>
              <a:t>правилами внутреннего трудового распорядка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761" y="2621177"/>
            <a:ext cx="8059667" cy="3880773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</a:rPr>
              <a:t>Правила внутреннего трудового распорядка </a:t>
            </a:r>
            <a:r>
              <a:rPr lang="ru-RU" dirty="0"/>
              <a:t>- локальный нормативный акт, </a:t>
            </a:r>
            <a:r>
              <a:rPr lang="ru-RU" dirty="0" smtClean="0"/>
              <a:t>регламентирующий:</a:t>
            </a:r>
          </a:p>
          <a:p>
            <a:pPr>
              <a:buFont typeface="+mj-lt"/>
              <a:buAutoNum type="arabicPeriod"/>
            </a:pPr>
            <a:r>
              <a:rPr lang="ru-RU" dirty="0"/>
              <a:t> </a:t>
            </a:r>
            <a:r>
              <a:rPr lang="ru-RU" dirty="0" smtClean="0"/>
              <a:t>Порядок </a:t>
            </a:r>
            <a:r>
              <a:rPr lang="ru-RU" dirty="0"/>
              <a:t>приема и увольнения работников</a:t>
            </a:r>
            <a:r>
              <a:rPr lang="ru-RU" dirty="0" smtClean="0"/>
              <a:t>,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О</a:t>
            </a:r>
            <a:r>
              <a:rPr lang="ru-RU" dirty="0" smtClean="0"/>
              <a:t>сновные </a:t>
            </a:r>
            <a:r>
              <a:rPr lang="ru-RU" dirty="0"/>
              <a:t>права, обязанности </a:t>
            </a:r>
            <a:r>
              <a:rPr lang="ru-RU" dirty="0" smtClean="0"/>
              <a:t>сторон трудового договора</a:t>
            </a:r>
            <a:endParaRPr lang="ru-RU" dirty="0" smtClean="0"/>
          </a:p>
          <a:p>
            <a:pPr>
              <a:buFont typeface="+mj-lt"/>
              <a:buAutoNum type="arabicPeriod"/>
            </a:pPr>
            <a:r>
              <a:rPr lang="ru-RU" dirty="0"/>
              <a:t>О</a:t>
            </a:r>
            <a:r>
              <a:rPr lang="ru-RU" dirty="0" smtClean="0"/>
              <a:t>тветственность </a:t>
            </a:r>
            <a:r>
              <a:rPr lang="ru-RU" dirty="0"/>
              <a:t>сторон трудового договора, </a:t>
            </a:r>
            <a:endParaRPr lang="ru-RU" dirty="0" smtClean="0"/>
          </a:p>
          <a:p>
            <a:pPr>
              <a:buFont typeface="+mj-lt"/>
              <a:buAutoNum type="arabicPeriod"/>
            </a:pPr>
            <a:r>
              <a:rPr lang="ru-RU" dirty="0"/>
              <a:t>Р</a:t>
            </a:r>
            <a:r>
              <a:rPr lang="ru-RU" dirty="0" smtClean="0"/>
              <a:t>ежим работы организации, </a:t>
            </a:r>
            <a:endParaRPr lang="ru-RU" dirty="0" smtClean="0"/>
          </a:p>
          <a:p>
            <a:pPr>
              <a:buFont typeface="+mj-lt"/>
              <a:buAutoNum type="arabicPeriod"/>
            </a:pPr>
            <a:r>
              <a:rPr lang="ru-RU" dirty="0"/>
              <a:t>В</a:t>
            </a:r>
            <a:r>
              <a:rPr lang="ru-RU" dirty="0" smtClean="0"/>
              <a:t>ремя </a:t>
            </a:r>
            <a:r>
              <a:rPr lang="ru-RU" dirty="0"/>
              <a:t>отдыха, </a:t>
            </a:r>
            <a:endParaRPr lang="ru-RU" dirty="0" smtClean="0"/>
          </a:p>
          <a:p>
            <a:pPr>
              <a:buFont typeface="+mj-lt"/>
              <a:buAutoNum type="arabicPeriod"/>
            </a:pPr>
            <a:r>
              <a:rPr lang="ru-RU" dirty="0"/>
              <a:t>П</a:t>
            </a:r>
            <a:r>
              <a:rPr lang="ru-RU" dirty="0" smtClean="0"/>
              <a:t>рименяемые </a:t>
            </a:r>
            <a:r>
              <a:rPr lang="ru-RU" dirty="0"/>
              <a:t>к работникам меры поощрения и </a:t>
            </a:r>
            <a:r>
              <a:rPr lang="ru-RU" dirty="0" smtClean="0"/>
              <a:t>взыскания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1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5" t="14789" r="31461" b="9859"/>
          <a:stretch/>
        </p:blipFill>
        <p:spPr bwMode="auto">
          <a:xfrm>
            <a:off x="8302428" y="1820708"/>
            <a:ext cx="3784375" cy="46812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60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4725" y="218484"/>
            <a:ext cx="8501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Меры дисциплинарной ответственности  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890" y="1633935"/>
            <a:ext cx="4432624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000" dirty="0" smtClean="0"/>
              <a:t>Дисциплинарные </a:t>
            </a:r>
          </a:p>
          <a:p>
            <a:pPr algn="ctr"/>
            <a:r>
              <a:rPr lang="ru-RU" sz="4000" dirty="0" smtClean="0"/>
              <a:t>поощрения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5363146" y="4596277"/>
            <a:ext cx="4432624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000" dirty="0" smtClean="0"/>
              <a:t>Дисциплинарные </a:t>
            </a:r>
          </a:p>
          <a:p>
            <a:pPr algn="ctr"/>
            <a:r>
              <a:rPr lang="ru-RU" sz="4000" dirty="0" smtClean="0"/>
              <a:t>взыскания</a:t>
            </a:r>
            <a:endParaRPr lang="ru-RU" sz="4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069" y="1516908"/>
            <a:ext cx="3479576" cy="2880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71" y="3368781"/>
            <a:ext cx="3730934" cy="3009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874" y="310194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Дисциплинарные поощрения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861169"/>
            <a:ext cx="8596668" cy="4523448"/>
          </a:xfrm>
        </p:spPr>
        <p:txBody>
          <a:bodyPr>
            <a:normAutofit/>
          </a:bodyPr>
          <a:lstStyle/>
          <a:p>
            <a:r>
              <a:rPr lang="ru-RU" sz="2800" dirty="0"/>
              <a:t>объявление благодарности;</a:t>
            </a:r>
          </a:p>
          <a:p>
            <a:r>
              <a:rPr lang="ru-RU" sz="2800" dirty="0"/>
              <a:t>выдача премии;</a:t>
            </a:r>
          </a:p>
          <a:p>
            <a:r>
              <a:rPr lang="ru-RU" sz="2800" dirty="0"/>
              <a:t>награждение ценным подарком;</a:t>
            </a:r>
          </a:p>
          <a:p>
            <a:r>
              <a:rPr lang="ru-RU" sz="2800" dirty="0"/>
              <a:t>награждение почетной грамотой;</a:t>
            </a:r>
          </a:p>
          <a:p>
            <a:r>
              <a:rPr lang="ru-RU" sz="2800" dirty="0"/>
              <a:t>представление к званию лучшего по профессии.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49100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0326" y="1033338"/>
            <a:ext cx="92168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chemeClr val="accent5"/>
                </a:solidFill>
              </a:rPr>
              <a:t>Основание наступления </a:t>
            </a:r>
            <a:r>
              <a:rPr lang="ru-RU" sz="3200" b="1" dirty="0">
                <a:solidFill>
                  <a:schemeClr val="accent5"/>
                </a:solidFill>
              </a:rPr>
              <a:t>дисциплинарной </a:t>
            </a:r>
            <a:r>
              <a:rPr lang="ru-RU" sz="3200" b="1" dirty="0" smtClean="0">
                <a:solidFill>
                  <a:schemeClr val="accent5"/>
                </a:solidFill>
              </a:rPr>
              <a:t>ответственности - совершение </a:t>
            </a:r>
            <a:r>
              <a:rPr lang="ru-RU" sz="3200" b="1" dirty="0">
                <a:solidFill>
                  <a:schemeClr val="accent5"/>
                </a:solidFill>
              </a:rPr>
              <a:t>дисциплинарного проступка</a:t>
            </a:r>
          </a:p>
          <a:p>
            <a:pPr algn="just"/>
            <a:endParaRPr lang="ru-RU" u="sng" dirty="0" smtClean="0"/>
          </a:p>
          <a:p>
            <a:pPr algn="just"/>
            <a:endParaRPr lang="ru-RU" u="sng" dirty="0"/>
          </a:p>
          <a:p>
            <a:pPr algn="just"/>
            <a:endParaRPr lang="ru-RU" u="sng" dirty="0" smtClean="0"/>
          </a:p>
          <a:p>
            <a:pPr algn="just"/>
            <a:endParaRPr lang="ru-RU" u="sng" dirty="0"/>
          </a:p>
          <a:p>
            <a:pPr algn="just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Дисциплинарный проступок </a:t>
            </a:r>
            <a:r>
              <a:rPr lang="ru-RU" sz="2800" dirty="0" smtClean="0"/>
              <a:t>–  </a:t>
            </a:r>
            <a:r>
              <a:rPr lang="ru-RU" sz="2800" dirty="0"/>
              <a:t>неисполнение или ненадлежащее исполнение работником по его вине возложенных на него трудовых обязанностей</a:t>
            </a:r>
          </a:p>
        </p:txBody>
      </p:sp>
    </p:spTree>
    <p:extLst>
      <p:ext uri="{BB962C8B-B14F-4D97-AF65-F5344CB8AC3E}">
        <p14:creationId xmlns:p14="http://schemas.microsoft.com/office/powerpoint/2010/main" val="155920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62952" y="904786"/>
            <a:ext cx="725046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2"/>
                </a:solidFill>
              </a:rPr>
              <a:t>Р</a:t>
            </a:r>
            <a:r>
              <a:rPr lang="ru-RU" sz="3600" b="1" dirty="0" smtClean="0">
                <a:solidFill>
                  <a:schemeClr val="accent2"/>
                </a:solidFill>
              </a:rPr>
              <a:t>аботодатель </a:t>
            </a:r>
            <a:r>
              <a:rPr lang="ru-RU" sz="3600" b="1" dirty="0">
                <a:solidFill>
                  <a:schemeClr val="accent2"/>
                </a:solidFill>
              </a:rPr>
              <a:t>имеет право применить следующие дисциплинарные взыскания:</a:t>
            </a:r>
          </a:p>
          <a:p>
            <a:endParaRPr lang="ru-RU" sz="2400" dirty="0" smtClean="0"/>
          </a:p>
          <a:p>
            <a:r>
              <a:rPr lang="ru-RU" sz="2800" dirty="0" smtClean="0"/>
              <a:t>1</a:t>
            </a:r>
            <a:r>
              <a:rPr lang="ru-RU" sz="2800" dirty="0"/>
              <a:t>)</a:t>
            </a:r>
            <a:r>
              <a:rPr lang="ru-RU" dirty="0"/>
              <a:t> </a:t>
            </a:r>
            <a:r>
              <a:rPr lang="ru-RU" sz="3200" dirty="0"/>
              <a:t>замечание;</a:t>
            </a:r>
          </a:p>
          <a:p>
            <a:r>
              <a:rPr lang="ru-RU" sz="3200" dirty="0"/>
              <a:t>2) выговор;</a:t>
            </a:r>
          </a:p>
          <a:p>
            <a:r>
              <a:rPr lang="ru-RU" sz="3200" dirty="0"/>
              <a:t>3) увольнение по соответствующим основаниям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6700" y="5502584"/>
            <a:ext cx="4095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" action="ppaction://hlinkfile"/>
              </a:rPr>
              <a:t>Пример дисциплинарного проступка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42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0786" y="424566"/>
            <a:ext cx="928965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/>
                </a:solidFill>
              </a:rPr>
              <a:t>Основные принципы применения дисциплинарных взысканий:</a:t>
            </a:r>
          </a:p>
          <a:p>
            <a:endParaRPr lang="ru-RU" dirty="0" smtClean="0"/>
          </a:p>
          <a:p>
            <a:pPr algn="just"/>
            <a:r>
              <a:rPr lang="ru-RU" sz="4800" dirty="0" smtClean="0">
                <a:solidFill>
                  <a:srgbClr val="C00000"/>
                </a:solidFill>
              </a:rPr>
              <a:t>!</a:t>
            </a:r>
            <a:r>
              <a:rPr lang="ru-RU" dirty="0" smtClean="0"/>
              <a:t>Дисциплинарное </a:t>
            </a:r>
            <a:r>
              <a:rPr lang="ru-RU" dirty="0"/>
              <a:t>взыскание применяется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не позднее одного месяца со дня обнаружения проступка</a:t>
            </a:r>
            <a:r>
              <a:rPr lang="ru-RU" dirty="0"/>
              <a:t>, не считая времени болезни </a:t>
            </a:r>
            <a:r>
              <a:rPr lang="ru-RU" dirty="0" smtClean="0"/>
              <a:t>работника или </a:t>
            </a:r>
            <a:r>
              <a:rPr lang="ru-RU" dirty="0"/>
              <a:t>пребывания </a:t>
            </a:r>
            <a:r>
              <a:rPr lang="ru-RU" dirty="0" smtClean="0"/>
              <a:t>в отпуске.</a:t>
            </a:r>
            <a:endParaRPr lang="ru-RU" dirty="0" smtClean="0"/>
          </a:p>
          <a:p>
            <a:pPr algn="just"/>
            <a:r>
              <a:rPr lang="ru-RU" sz="4800" dirty="0">
                <a:solidFill>
                  <a:srgbClr val="C00000"/>
                </a:solidFill>
              </a:rPr>
              <a:t>! </a:t>
            </a:r>
            <a:r>
              <a:rPr lang="ru-RU" dirty="0" smtClean="0"/>
              <a:t>Дисциплинарное взыскание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не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может быть применено позднее шести месяцев </a:t>
            </a:r>
            <a:r>
              <a:rPr lang="ru-RU" dirty="0"/>
              <a:t>со дня совершения проступка</a:t>
            </a:r>
            <a:r>
              <a:rPr lang="ru-RU" dirty="0" smtClean="0"/>
              <a:t>,</a:t>
            </a:r>
          </a:p>
          <a:p>
            <a:pPr algn="just"/>
            <a:r>
              <a:rPr lang="ru-RU" sz="4800" dirty="0">
                <a:solidFill>
                  <a:srgbClr val="C00000"/>
                </a:solidFill>
              </a:rPr>
              <a:t>! </a:t>
            </a:r>
            <a:r>
              <a:rPr lang="ru-RU" dirty="0" smtClean="0"/>
              <a:t>За </a:t>
            </a:r>
            <a:r>
              <a:rPr lang="ru-RU" dirty="0"/>
              <a:t>каждый дисциплинарный проступок может быть применено только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одно дисциплинарное взыскание</a:t>
            </a:r>
            <a:r>
              <a:rPr lang="ru-RU" dirty="0" smtClean="0"/>
              <a:t>.</a:t>
            </a:r>
          </a:p>
          <a:p>
            <a:pPr algn="just"/>
            <a:r>
              <a:rPr lang="ru-RU" sz="4800" dirty="0">
                <a:solidFill>
                  <a:srgbClr val="C00000"/>
                </a:solidFill>
              </a:rPr>
              <a:t>! </a:t>
            </a:r>
            <a:r>
              <a:rPr lang="ru-RU" dirty="0" smtClean="0"/>
              <a:t>Дисциплинарное </a:t>
            </a:r>
            <a:r>
              <a:rPr lang="ru-RU" dirty="0"/>
              <a:t>взыскание может быть обжаловано работником в государственную инспекцию труда и (или) органы по рассмотрению индивидуальных трудовых споров</a:t>
            </a:r>
          </a:p>
        </p:txBody>
      </p:sp>
    </p:spTree>
    <p:extLst>
      <p:ext uri="{BB962C8B-B14F-4D97-AF65-F5344CB8AC3E}">
        <p14:creationId xmlns:p14="http://schemas.microsoft.com/office/powerpoint/2010/main" val="6883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9271" y="363248"/>
            <a:ext cx="9022619" cy="562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chemeClr val="accent5"/>
                </a:solidFill>
              </a:rPr>
              <a:t>Порядок наложения </a:t>
            </a:r>
            <a:r>
              <a:rPr lang="ru-RU" sz="2800" b="1" dirty="0" smtClean="0">
                <a:solidFill>
                  <a:schemeClr val="accent5"/>
                </a:solidFill>
              </a:rPr>
              <a:t>взысканий</a:t>
            </a:r>
            <a:endParaRPr lang="ru-RU" sz="2800" b="1" dirty="0" smtClean="0">
              <a:solidFill>
                <a:schemeClr val="accent5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3979957"/>
              </p:ext>
            </p:extLst>
          </p:nvPr>
        </p:nvGraphicFramePr>
        <p:xfrm>
          <a:off x="1086580" y="92583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159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9732" y="669811"/>
            <a:ext cx="84723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/>
                </a:solidFill>
              </a:rPr>
              <a:t>Порядок снятия дисциплинарного взыскания</a:t>
            </a:r>
          </a:p>
          <a:p>
            <a:endParaRPr lang="ru-RU" dirty="0" smtClean="0"/>
          </a:p>
          <a:p>
            <a:pPr algn="just"/>
            <a:r>
              <a:rPr lang="ru-RU" sz="4800" dirty="0">
                <a:solidFill>
                  <a:srgbClr val="C00000"/>
                </a:solidFill>
              </a:rPr>
              <a:t>! </a:t>
            </a:r>
            <a:r>
              <a:rPr lang="ru-RU" dirty="0" smtClean="0"/>
              <a:t>Если </a:t>
            </a:r>
            <a:r>
              <a:rPr lang="ru-RU" dirty="0"/>
              <a:t>в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течение года </a:t>
            </a:r>
            <a:r>
              <a:rPr lang="ru-RU" dirty="0"/>
              <a:t>со дня применения дисциплинарного взыскания работник не будет подвергнут новому дисциплинарному взысканию, то он считается не имеющим дисциплинарного взыскания.</a:t>
            </a:r>
          </a:p>
          <a:p>
            <a:pPr algn="just"/>
            <a:endParaRPr lang="ru-RU" dirty="0" smtClean="0"/>
          </a:p>
          <a:p>
            <a:pPr algn="just"/>
            <a:r>
              <a:rPr lang="ru-RU" sz="4800" dirty="0">
                <a:solidFill>
                  <a:srgbClr val="C00000"/>
                </a:solidFill>
              </a:rPr>
              <a:t>! </a:t>
            </a:r>
            <a:r>
              <a:rPr lang="ru-RU" dirty="0" smtClean="0"/>
              <a:t>Работодатель </a:t>
            </a:r>
            <a:r>
              <a:rPr lang="ru-RU" dirty="0"/>
              <a:t>до истечения года со дня применения дисциплинарного взыскания имеет право снять его с работника по собственной инициативе, просьбе самого работника, ходатайству его непосредственного руководителя или представительного органа работников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79732" y="6020474"/>
            <a:ext cx="2797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hlinkClick r:id="rId2" action="ppaction://hlinkfile"/>
              </a:rPr>
              <a:t>Пример дисциплинарного проступка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57256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906018"/>
              </p:ext>
            </p:extLst>
          </p:nvPr>
        </p:nvGraphicFramePr>
        <p:xfrm>
          <a:off x="922490" y="1235916"/>
          <a:ext cx="8237692" cy="376955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118846"/>
                <a:gridCol w="4118846"/>
              </a:tblGrid>
              <a:tr h="633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Виды </a:t>
                      </a:r>
                      <a:r>
                        <a:rPr lang="ru-RU" sz="2400" dirty="0" smtClean="0">
                          <a:effectLst/>
                        </a:rPr>
                        <a:t>юридической ответственности 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Правонарушения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1. Дисциплинарная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А. Размещение фотографии лица, без его согласия, в сети Интернет</a:t>
                      </a:r>
                      <a:endParaRPr lang="ru-RU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2. Гражданско-правовая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Б. </a:t>
                      </a:r>
                      <a:r>
                        <a:rPr lang="ru-RU" sz="1800" dirty="0" smtClean="0">
                          <a:effectLst/>
                        </a:rPr>
                        <a:t>Невыполнение приказа руководителя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3. Уголовная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В. </a:t>
                      </a:r>
                      <a:r>
                        <a:rPr lang="ru-RU" sz="1800" dirty="0" smtClean="0">
                          <a:effectLst/>
                        </a:rPr>
                        <a:t>Переход</a:t>
                      </a:r>
                      <a:r>
                        <a:rPr lang="ru-RU" sz="1800" baseline="0" dirty="0" smtClean="0">
                          <a:effectLst/>
                        </a:rPr>
                        <a:t> проезжей части в неположенном месте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1762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4. Административная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Г. </a:t>
                      </a:r>
                      <a:r>
                        <a:rPr lang="ru-RU" sz="1800" dirty="0" smtClean="0">
                          <a:effectLst/>
                        </a:rPr>
                        <a:t>Опоздание на работу на 25 минут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74486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Д. Причинение</a:t>
                      </a:r>
                      <a:r>
                        <a:rPr lang="ru-RU" sz="1800" baseline="0" dirty="0" smtClean="0">
                          <a:effectLst/>
                        </a:rPr>
                        <a:t> вреда средней тяжести здоровью гражданина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83066" y="242761"/>
            <a:ext cx="41184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accent5"/>
                </a:solidFill>
              </a:rPr>
              <a:t>Проверьте себя</a:t>
            </a:r>
            <a:endParaRPr lang="ru-RU" sz="4000" b="1" dirty="0">
              <a:solidFill>
                <a:schemeClr val="accent5"/>
              </a:solidFill>
            </a:endParaRPr>
          </a:p>
        </p:txBody>
      </p:sp>
      <p:sp>
        <p:nvSpPr>
          <p:cNvPr id="4" name="Стрелка влево 3"/>
          <p:cNvSpPr/>
          <p:nvPr/>
        </p:nvSpPr>
        <p:spPr>
          <a:xfrm rot="12310162">
            <a:off x="3986900" y="2317499"/>
            <a:ext cx="1165253" cy="210401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лево 4"/>
          <p:cNvSpPr/>
          <p:nvPr/>
        </p:nvSpPr>
        <p:spPr>
          <a:xfrm rot="8504728">
            <a:off x="4305374" y="2317499"/>
            <a:ext cx="864602" cy="210401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 rot="8504728">
            <a:off x="4408097" y="3437569"/>
            <a:ext cx="864602" cy="210401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/>
          <p:cNvSpPr/>
          <p:nvPr/>
        </p:nvSpPr>
        <p:spPr>
          <a:xfrm rot="12310162">
            <a:off x="3815902" y="3611739"/>
            <a:ext cx="1950116" cy="210401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лево 7"/>
          <p:cNvSpPr/>
          <p:nvPr/>
        </p:nvSpPr>
        <p:spPr>
          <a:xfrm rot="13000747">
            <a:off x="2858908" y="2907164"/>
            <a:ext cx="2964568" cy="232179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69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2624" y="485424"/>
            <a:ext cx="807045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chemeClr val="accent5"/>
                </a:solidFill>
                <a:latin typeface="Times New Roman"/>
                <a:ea typeface="Times New Roman"/>
              </a:rPr>
              <a:t>Материальная ответственность </a:t>
            </a:r>
            <a:r>
              <a:rPr lang="ru-RU" sz="2400" dirty="0" smtClean="0">
                <a:latin typeface="Times New Roman"/>
                <a:ea typeface="Times New Roman"/>
              </a:rPr>
              <a:t>наступает </a:t>
            </a:r>
            <a:r>
              <a:rPr lang="ru-RU" sz="2400" dirty="0">
                <a:latin typeface="Times New Roman"/>
                <a:ea typeface="Times New Roman"/>
              </a:rPr>
              <a:t>за ущерб, причиненный ею другой стороне этого договора в результате ее виновного противоправного поведения (действий или бездействия</a:t>
            </a:r>
            <a:r>
              <a:rPr lang="ru-RU" sz="2400" dirty="0" smtClean="0">
                <a:latin typeface="Times New Roman"/>
                <a:ea typeface="Times New Roman"/>
              </a:rPr>
              <a:t>).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359462" y="2589451"/>
            <a:ext cx="8427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5"/>
                </a:solidFill>
              </a:rPr>
              <a:t>Стороны материальной ответственности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36376" y="3745638"/>
            <a:ext cx="31357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Работник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4952326" y="3748471"/>
            <a:ext cx="51465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bg2">
                    <a:lumMod val="50000"/>
                  </a:schemeClr>
                </a:solidFill>
              </a:rPr>
              <a:t>Работодатель</a:t>
            </a:r>
            <a:endParaRPr lang="ru-RU" sz="5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1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/>
                </a:solidFill>
              </a:rPr>
              <a:t>Основания наступления материальной ответственности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Материальная ответственность стороны трудового договора наступает за ущерб, причиненный ею другой стороне этого договора в результате ее виновного </a:t>
            </a:r>
            <a:r>
              <a:rPr lang="ru-RU" dirty="0" smtClean="0"/>
              <a:t>противоправного </a:t>
            </a:r>
            <a:r>
              <a:rPr lang="ru-RU" dirty="0"/>
              <a:t>поведения (действий или бездействия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ПРИ ЭТОМ!</a:t>
            </a:r>
            <a:r>
              <a:rPr lang="ru-RU" dirty="0"/>
              <a:t> Каждая из сторон трудового договора обязана доказать размер причиненного ей ущерба.</a:t>
            </a:r>
          </a:p>
        </p:txBody>
      </p:sp>
    </p:spTree>
    <p:extLst>
      <p:ext uri="{BB962C8B-B14F-4D97-AF65-F5344CB8AC3E}">
        <p14:creationId xmlns:p14="http://schemas.microsoft.com/office/powerpoint/2010/main" val="240187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/>
                </a:solidFill>
              </a:rPr>
              <a:t>Основания материальной ответственности работодателя:</a:t>
            </a:r>
            <a:endParaRPr lang="ru-RU" dirty="0">
              <a:solidFill>
                <a:schemeClr val="accent5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167879"/>
              </p:ext>
            </p:extLst>
          </p:nvPr>
        </p:nvGraphicFramePr>
        <p:xfrm>
          <a:off x="443345" y="2050473"/>
          <a:ext cx="9892146" cy="4807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09164" y="5278582"/>
            <a:ext cx="17648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/>
              <a:t>Моральный вред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89973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Материальная ответственность работника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Работник обязан возместить работодателю причиненный ему прямой действительный ущерб. Неполученные доходы (упущенная выгода) взысканию с работника не подлежат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Прямой действительный ущерб - реальное </a:t>
            </a:r>
            <a:r>
              <a:rPr lang="ru-RU" dirty="0"/>
              <a:t>уменьшение наличного имущества работодателя или ухудшение состояния указанного имущества (в том числе имущества третьих лиц, находящегося у работодателя, если работодатель несет ответственность за сохранность этого имущества), а также необходимость для работодателя произвести затраты либо излишние выплаты на приобретение, восстановление имущества либо на возмещение ущерба, причиненного работником третьим лицам.</a:t>
            </a:r>
          </a:p>
        </p:txBody>
      </p:sp>
    </p:spTree>
    <p:extLst>
      <p:ext uri="{BB962C8B-B14F-4D97-AF65-F5344CB8AC3E}">
        <p14:creationId xmlns:p14="http://schemas.microsoft.com/office/powerpoint/2010/main" val="266315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090" y="1274618"/>
            <a:ext cx="9587345" cy="5333999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За причиненный ущерб работник несет ответственность 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в пределах своего среднего месячного заработка</a:t>
            </a:r>
          </a:p>
          <a:p>
            <a:pPr algn="just"/>
            <a:r>
              <a:rPr lang="ru-RU" sz="2800" dirty="0" smtClean="0"/>
              <a:t>НО! Есть условия полной материальной ответственности. </a:t>
            </a:r>
            <a:endParaRPr lang="ru-RU" sz="2800" dirty="0"/>
          </a:p>
          <a:p>
            <a:pPr marL="0" indent="0" algn="just">
              <a:buNone/>
            </a:pPr>
            <a:r>
              <a:rPr lang="ru-RU" sz="2800" dirty="0" smtClean="0"/>
              <a:t>Полная </a:t>
            </a:r>
            <a:r>
              <a:rPr lang="ru-RU" sz="2800" dirty="0"/>
              <a:t>материальная ответственность работника состоит в его обязанности возмещать причиненный работодателю прямой действительный ущерб в полном </a:t>
            </a:r>
            <a:r>
              <a:rPr lang="ru-RU" sz="2800" dirty="0" smtClean="0"/>
              <a:t>размере</a:t>
            </a:r>
            <a:r>
              <a:rPr lang="ru-RU" sz="2800" dirty="0"/>
              <a:t>.</a:t>
            </a:r>
            <a:endParaRPr lang="ru-RU" sz="2800" dirty="0" smtClean="0"/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889334" y="41243"/>
            <a:ext cx="184731" cy="40329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7935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39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291794"/>
              </p:ext>
            </p:extLst>
          </p:nvPr>
        </p:nvGraphicFramePr>
        <p:xfrm>
          <a:off x="152400" y="152400"/>
          <a:ext cx="8813575" cy="6594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318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430</TotalTime>
  <Words>587</Words>
  <Application>Microsoft Office PowerPoint</Application>
  <PresentationFormat>Произвольный</PresentationFormat>
  <Paragraphs>94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Аспект</vt:lpstr>
      <vt:lpstr>ТЕМА: Дисциплинарная и материальная ответственность сторон трудового договора</vt:lpstr>
      <vt:lpstr>Презентация PowerPoint</vt:lpstr>
      <vt:lpstr>Презентация PowerPoint</vt:lpstr>
      <vt:lpstr>Понятие дисциплины труда</vt:lpstr>
      <vt:lpstr>Презентация PowerPoint</vt:lpstr>
      <vt:lpstr>Дисциплина труда определяется правилами внутреннего трудового распорядка</vt:lpstr>
      <vt:lpstr>Презентация PowerPoint</vt:lpstr>
      <vt:lpstr>Дисциплинарные поощрения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Основания наступления материальной ответственности</vt:lpstr>
      <vt:lpstr>Основания материальной ответственности работодателя:</vt:lpstr>
      <vt:lpstr>Материальная ответственность работника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Дисциплинарная ответственность и ее виды</dc:title>
  <dc:creator>Софья Смирнова</dc:creator>
  <cp:lastModifiedBy>Пользователь Windows</cp:lastModifiedBy>
  <cp:revision>30</cp:revision>
  <dcterms:created xsi:type="dcterms:W3CDTF">2016-11-25T07:11:04Z</dcterms:created>
  <dcterms:modified xsi:type="dcterms:W3CDTF">2019-05-16T06:41:28Z</dcterms:modified>
</cp:coreProperties>
</file>