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E49E72C-CD4F-4091-A629-FB832207B011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3FD6765-7220-4053-8AC7-574677F4D5F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16632" y="1772816"/>
            <a:ext cx="7772400" cy="2547714"/>
          </a:xfrm>
        </p:spPr>
        <p:txBody>
          <a:bodyPr>
            <a:normAutofit/>
          </a:bodyPr>
          <a:lstStyle/>
          <a:p>
            <a:r>
              <a:rPr lang="ru-RU" sz="8000" dirty="0"/>
              <a:t>Сапожное ремесло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358554" cy="6453336"/>
          </a:xfrm>
        </p:spPr>
        <p:txBody>
          <a:bodyPr>
            <a:normAutofit/>
          </a:bodyPr>
          <a:lstStyle/>
          <a:p>
            <a:r>
              <a:rPr lang="ru-RU" dirty="0"/>
              <a:t>Технология сапожного ремесла (Великий Новгород)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При археологических исследованиях древнего Новгорода остатки кожаной обуви встречались во всех слоях и принадлежали к наиболее массовым находкам. Больше всего обрезков кожи и деталей кожаной обуви сосредоточивалось вокруг сапожных мастерских, обнаруженных в различных концах </a:t>
            </a:r>
            <a:r>
              <a:rPr lang="ru-RU" dirty="0" smtClean="0"/>
              <a:t>города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3754" y="1027024"/>
            <a:ext cx="8229600" cy="5282296"/>
          </a:xfrm>
        </p:spPr>
        <p:txBody>
          <a:bodyPr/>
          <a:lstStyle/>
          <a:p>
            <a:r>
              <a:rPr lang="ru-RU" dirty="0" smtClean="0"/>
              <a:t>В открытых раскопками мастерских сапожников, кроме остатков кожаной обуви, встречены инструменты: ножи для резки кожи, шилья (прямые и кривые), иглы, деревянные колодки, гвозди и </a:t>
            </a:r>
            <a:r>
              <a:rPr lang="ru-RU" dirty="0" err="1" smtClean="0"/>
              <a:t>др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6168"/>
          </a:xfrm>
        </p:spPr>
        <p:txBody>
          <a:bodyPr>
            <a:normAutofit/>
          </a:bodyPr>
          <a:lstStyle/>
          <a:p>
            <a:r>
              <a:rPr lang="ru-RU" dirty="0" smtClean="0"/>
              <a:t>При отсутствии дифференциации сапожного и кожевенного ремесла в X—XI вв. мастер сам готовил необходимое ему сырье в зависимости от его назначения.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В Новгороде обнаружено большое количество деревянных колодок (около 200) всевозможных фасонов и размеров, изготовленных из плотных пород дерева (березы, липы)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Правила для обуви взрослых отличались большим разнообразием в зависимости от фасонов обуви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Среди многочисленных подошв, различных по форме, встречались абсолютно симметричные с широкой передней частью, слегка округленной.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Рассматривая отдельные детали обуви и целые образцы, можно видеть различие в скреплении между частями верха обуви и подошвы с верхом. Выкроенные заготовки обуви соединялись ниточными швами, которые отличались друг от друга способом нанесения.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41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Скрепление деталей производилось встык, вплотную друг к другу — так называемые тачные швы. Этими швами скреплялись детали верха обуви (голенища сапог, головки — с голенищами, голенища — с внешними задниками и т. д.;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При просмотре многочисленных остатков кожаной обуви удалось заметить разницу в их фасоне, покрое и приемах пошивки, т. е. определить технологию сапожного дела новгородских мастеров, начиная с X в.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3381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зависимости от фасонов кожаную обувь можно разделить на 4 типа: 1) поршни, 2) мягкие туфли, 3) полусапожки, 4) сапоги. </a:t>
            </a:r>
            <a:br>
              <a:rPr lang="ru-RU" dirty="0" smtClean="0"/>
            </a:br>
            <a:r>
              <a:rPr lang="ru-RU" dirty="0" smtClean="0"/>
              <a:t>У сапог, в отличие от первых 3 типов обуви, были более жесткая подошва и твердый задник.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Среди найденных образцов готовой обуви было несколько отличающихся от общей массы своим необычным покроем и большими размерами</a:t>
            </a:r>
          </a:p>
          <a:p>
            <a:endParaRPr lang="ru-RU" dirty="0" smtClean="0"/>
          </a:p>
          <a:p>
            <a:r>
              <a:rPr lang="ru-RU" dirty="0" smtClean="0"/>
              <a:t>Основное отличие ажурных туфель от простых заключалось в отделке внешней поверхности и частично в покрое .Носок ажурных туфель был слегка загнут и приподнят.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Вышивка обуви шерстяными и шелковыми нитками была излюбленным приемом украшения обуви у новгородцев; появилась она в X—XI вв.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заключение описания технологии сапожного ремесла в Новгороде в период с XI по XVI в., мы должны отметить следующее: </a:t>
            </a:r>
            <a:br>
              <a:rPr lang="ru-RU" dirty="0" smtClean="0"/>
            </a:br>
            <a:r>
              <a:rPr lang="ru-RU" dirty="0" smtClean="0"/>
              <a:t>  </a:t>
            </a:r>
          </a:p>
          <a:p>
            <a:r>
              <a:rPr lang="ru-RU" dirty="0" smtClean="0"/>
              <a:t>1. Изготовление кожаной обуви в Новгороде началось с X в.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2. Технология сапожного ремесла в рассматриваемый период достигла высокого уровня развития. Основные приемы раскроя и пошивки кожаной обуви, употреблявшиеся сапожниками в XI—XVI вв., отличались большим совершенством и сохранились почти в неизменном виде до настоящего времени.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3. Новгородские сапожники изготовляли 4 основных типа обуви (поршни, мягкие туфли, полусапожки и сапоги). Последний из этих типов — сапоги — имеет широкое применение до сих пор.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4. На протяжении многовекового существования данной отрасли ремесла заметно совершенствовались приемы внешней отделки обуви. Простейшие резные и вышитые узоры на туфлях XI—ХII вв. заменялись в XII— XIII вв. сложными ажурными композициями. В XV—XVI вв. появились сапоги с тиснеными украшениями на головках.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28</TotalTime>
  <Words>169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Техническая</vt:lpstr>
      <vt:lpstr>Сапожное ремесло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Сапожное ремесло</dc:title>
  <dc:creator>Ольга Алексеевна</dc:creator>
  <cp:lastModifiedBy>Ольга Алексеевна</cp:lastModifiedBy>
  <cp:revision>4</cp:revision>
  <dcterms:created xsi:type="dcterms:W3CDTF">2019-05-22T19:15:15Z</dcterms:created>
  <dcterms:modified xsi:type="dcterms:W3CDTF">2019-05-22T19:43:41Z</dcterms:modified>
</cp:coreProperties>
</file>