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C976-F31A-4322-BDE3-52A07C0150A3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E4CC976-F31A-4322-BDE3-52A07C0150A3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4CB82D0-2D08-4A05-BBBF-A6D697D423D6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5%D0%BE%D0%BB%D0%BC%D0%BE%D0%B3%D0%BE%D1%80%D1%81%D0%BA%D0%B0%D1%8F_%D1%80%D0%B5%D0%B7%D0%BD%D0%B0%D1%8F_%D0%BA%D0%BE%D1%81%D1%82%D1%8C" TargetMode="External"/><Relationship Id="rId7" Type="http://schemas.openxmlformats.org/officeDocument/2006/relationships/image" Target="../media/image3.jpeg"/><Relationship Id="rId2" Type="http://schemas.openxmlformats.org/officeDocument/2006/relationships/hyperlink" Target="https://ru.wikipedia.org/wiki/%D0%94%D0%B5%D0%BA%D0%BE%D1%80%D0%B0%D1%82%D0%B8%D0%B2%D0%BD%D0%BE-%D0%BF%D1%80%D0%B8%D0%BA%D0%BB%D0%B0%D0%B4%D0%BD%D0%BE%D0%B5_%D0%B8%D1%81%D0%BA%D1%83%D1%81%D1%81%D1%82%D0%B2%D0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7%D1%83%D0%BA%D0%BE%D1%82%D1%81%D0%BA%D0%B0%D1%8F_%D1%80%D0%B5%D0%B7%D0%BD%D0%B0%D1%8F_%D0%BA%D0%BE%D1%81%D1%82%D1%8C" TargetMode="External"/><Relationship Id="rId5" Type="http://schemas.openxmlformats.org/officeDocument/2006/relationships/hyperlink" Target="https://ru.wikipedia.org/wiki/%D0%A2%D0%BE%D0%B1%D0%BE%D0%BB%D1%8C%D1%81%D0%BA%D0%B0%D1%8F_%D1%80%D0%B5%D0%B7%D0%BD%D0%B0%D1%8F_%D0%BA%D0%BE%D1%81%D1%82%D1%8C" TargetMode="External"/><Relationship Id="rId4" Type="http://schemas.openxmlformats.org/officeDocument/2006/relationships/hyperlink" Target="https://ru.wikipedia.org/w/index.php?title=%D0%AF%D0%BC%D0%B0%D0%BB%D1%8C%D1%81%D0%BA%D0%B0%D1%8F_%D1%80%D0%B5%D0%B7%D0%BD%D0%B0%D1%8F_%D0%BA%D0%BE%D1%81%D1%82%D1%8C&amp;action=edit&amp;redlink=1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Изделия из Кости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Зарождение ремесла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55000" lnSpcReduction="20000"/>
          </a:bodyPr>
          <a:lstStyle/>
          <a:p>
            <a:r>
              <a:rPr lang="ru-RU" sz="3600" dirty="0" smtClean="0"/>
              <a:t>История резьбы по кости уходит в глубокое прошлое. Первыми мастерами резьбы по кости были первобытными люди, подтверждение тому не раз находили археологи. Этот вид искусства сохранился с самых далеких времен истории человечества. Хотя материал не очень широко распространен в народном декоративно-прикладном искусстве, он успешно выделился в самостоятельный вид художественного творчества.</a:t>
            </a:r>
          </a:p>
          <a:p>
            <a:r>
              <a:rPr lang="ru-RU" sz="3600" dirty="0" smtClean="0"/>
              <a:t>Издревле народы Крайнего Севера изготовляли из кости гарпуны для охоты на морских животных, ножи, наконечники копий, амулеты. Такие предметы, найденные на побережье Чукотки, археологи относят к началу нашей эры.</a:t>
            </a:r>
          </a:p>
          <a:p>
            <a:r>
              <a:rPr lang="ru-RU" sz="3600" dirty="0" smtClean="0"/>
              <a:t>Раскопки культурных слоев X-XII вв. в Новгороде Великом доказали существование у населения древнерусских городов изделий, выполненных местными мастерами. В числе находок - орнаментальные бляхи-застежки одежды, гребни, шахматные фигуры, уникальные завершения посохов. Позднее изготовлением различных изделий начали заниматься в Холмогорах Архангельской области и Тобольске. Эти центры постепенно превратились в народные художественные промыслы по резьбе по кости.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Изделия из кости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70916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Искусство резьбы по кости приравнивается к ювелирному.</a:t>
            </a:r>
          </a:p>
          <a:p>
            <a:r>
              <a:rPr lang="ru-RU" dirty="0" smtClean="0"/>
              <a:t>шкатулки</a:t>
            </a:r>
          </a:p>
          <a:p>
            <a:r>
              <a:rPr lang="ru-RU" dirty="0" smtClean="0"/>
              <a:t>чаши</a:t>
            </a:r>
          </a:p>
          <a:p>
            <a:r>
              <a:rPr lang="ru-RU" dirty="0" smtClean="0"/>
              <a:t>вазы</a:t>
            </a:r>
          </a:p>
          <a:p>
            <a:r>
              <a:rPr lang="ru-RU" dirty="0" smtClean="0"/>
              <a:t>ювелирные украшения</a:t>
            </a:r>
          </a:p>
          <a:p>
            <a:r>
              <a:rPr lang="ru-RU" dirty="0" smtClean="0"/>
              <a:t>декоративные украшения</a:t>
            </a:r>
          </a:p>
          <a:p>
            <a:r>
              <a:rPr lang="ru-RU" dirty="0" smtClean="0"/>
              <a:t>составляющие элементы предметов бытового назначения</a:t>
            </a:r>
          </a:p>
          <a:p>
            <a:r>
              <a:rPr lang="ru-RU" dirty="0" smtClean="0"/>
              <a:t>и многое другое.</a:t>
            </a:r>
          </a:p>
          <a:p>
            <a:endParaRPr lang="ru-RU" dirty="0"/>
          </a:p>
        </p:txBody>
      </p:sp>
      <p:pic>
        <p:nvPicPr>
          <p:cNvPr id="1026" name="Picture 2" descr="http://www.vkirillov.ru/assets/images/shop/ekskluziv/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9212" y="3873351"/>
            <a:ext cx="4474788" cy="29846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 материале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70916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Резьба по кости</a:t>
            </a:r>
            <a:r>
              <a:rPr lang="ru-RU" dirty="0" smtClean="0"/>
              <a:t> — вид </a:t>
            </a:r>
            <a:r>
              <a:rPr lang="ru-RU" dirty="0" smtClean="0">
                <a:hlinkClick r:id="rId2" tooltip="Декоративно-прикладное искусство"/>
              </a:rPr>
              <a:t>декоративно-прикладного искусства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России распространен главным образом в Северных регионах: Архангельская область (</a:t>
            </a:r>
            <a:r>
              <a:rPr lang="ru-RU" dirty="0" smtClean="0">
                <a:hlinkClick r:id="rId3" tooltip="Холмогорская резная кость"/>
              </a:rPr>
              <a:t>холмогорская резная кость</a:t>
            </a:r>
            <a:r>
              <a:rPr lang="ru-RU" dirty="0" smtClean="0"/>
              <a:t>), Ямало-Ненецкий автономный округ (</a:t>
            </a:r>
            <a:r>
              <a:rPr lang="ru-RU" dirty="0" err="1" smtClean="0">
                <a:hlinkClick r:id="rId4" tooltip="Ямальская резная кость (страница отсутствует)"/>
              </a:rPr>
              <a:t>ямальская</a:t>
            </a:r>
            <a:r>
              <a:rPr lang="ru-RU" dirty="0" smtClean="0">
                <a:hlinkClick r:id="rId4" tooltip="Ямальская резная кость (страница отсутствует)"/>
              </a:rPr>
              <a:t> резная кость</a:t>
            </a:r>
            <a:r>
              <a:rPr lang="ru-RU" dirty="0" smtClean="0"/>
              <a:t>), город Тобольск (</a:t>
            </a:r>
            <a:r>
              <a:rPr lang="ru-RU" dirty="0" err="1" smtClean="0">
                <a:hlinkClick r:id="rId5" tooltip="Тобольская резная кость"/>
              </a:rPr>
              <a:t>тобольская</a:t>
            </a:r>
            <a:r>
              <a:rPr lang="ru-RU" dirty="0" smtClean="0">
                <a:hlinkClick r:id="rId5" tooltip="Тобольская резная кость"/>
              </a:rPr>
              <a:t> резная кость</a:t>
            </a:r>
            <a:r>
              <a:rPr lang="ru-RU" dirty="0" smtClean="0"/>
              <a:t>), Якутия и Чукотка (</a:t>
            </a:r>
            <a:r>
              <a:rPr lang="ru-RU" dirty="0" smtClean="0">
                <a:hlinkClick r:id="rId6" tooltip="Чукотская резная кость"/>
              </a:rPr>
              <a:t>чукотская резная кость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  <p:sp>
        <p:nvSpPr>
          <p:cNvPr id="28674" name="AutoShape 2" descr="https://www.colors.life/upload/blogs/96/76/9676332027a63565b79bd6fd814c5af8_RSZ_6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6" name="Picture 4" descr="https://www.rusvelikaia.ru/upload/iblock/4a8/7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1268760"/>
            <a:ext cx="2628800" cy="5013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661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 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37312"/>
            <a:ext cx="72008" cy="7204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42</TotalTime>
  <Words>196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Изделия из Кости </vt:lpstr>
      <vt:lpstr>Зарождение ремесла </vt:lpstr>
      <vt:lpstr>Изделия из кости </vt:lpstr>
      <vt:lpstr>О материале </vt:lpstr>
      <vt:lpstr>Спасибо за внимание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5</cp:revision>
  <dcterms:created xsi:type="dcterms:W3CDTF">2019-05-22T20:58:50Z</dcterms:created>
  <dcterms:modified xsi:type="dcterms:W3CDTF">2019-05-22T21:41:50Z</dcterms:modified>
</cp:coreProperties>
</file>