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83BC2-BA1E-434E-B1F0-B930321FD7F6}" type="datetimeFigureOut">
              <a:rPr lang="ru-RU" smtClean="0"/>
              <a:pPr/>
              <a:t>12.05.2019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230418C-271F-4493-9CA7-BF01937772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83BC2-BA1E-434E-B1F0-B930321FD7F6}" type="datetimeFigureOut">
              <a:rPr lang="ru-RU" smtClean="0"/>
              <a:pPr/>
              <a:t>12.05.2019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230418C-271F-4493-9CA7-BF01937772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83BC2-BA1E-434E-B1F0-B930321FD7F6}" type="datetimeFigureOut">
              <a:rPr lang="ru-RU" smtClean="0"/>
              <a:pPr/>
              <a:t>12.05.2019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0418C-271F-4493-9CA7-BF019377721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83BC2-BA1E-434E-B1F0-B930321FD7F6}" type="datetimeFigureOut">
              <a:rPr lang="ru-RU" smtClean="0"/>
              <a:pPr/>
              <a:t>12.05.2019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0418C-271F-4493-9CA7-BF01937772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83BC2-BA1E-434E-B1F0-B930321FD7F6}" type="datetimeFigureOut">
              <a:rPr lang="ru-RU" smtClean="0"/>
              <a:pPr/>
              <a:t>12.05.2019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230418C-271F-4493-9CA7-BF019377721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83BC2-BA1E-434E-B1F0-B930321FD7F6}" type="datetimeFigureOut">
              <a:rPr lang="ru-RU" smtClean="0"/>
              <a:pPr/>
              <a:t>12.05.2019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0418C-271F-4493-9CA7-BF01937772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83BC2-BA1E-434E-B1F0-B930321FD7F6}" type="datetimeFigureOut">
              <a:rPr lang="ru-RU" smtClean="0"/>
              <a:pPr/>
              <a:t>12.05.2019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0418C-271F-4493-9CA7-BF01937772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83BC2-BA1E-434E-B1F0-B930321FD7F6}" type="datetimeFigureOut">
              <a:rPr lang="ru-RU" smtClean="0"/>
              <a:pPr/>
              <a:t>12.05.2019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0418C-271F-4493-9CA7-BF01937772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83BC2-BA1E-434E-B1F0-B930321FD7F6}" type="datetimeFigureOut">
              <a:rPr lang="ru-RU" smtClean="0"/>
              <a:pPr/>
              <a:t>12.05.2019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0418C-271F-4493-9CA7-BF019377721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83BC2-BA1E-434E-B1F0-B930321FD7F6}" type="datetimeFigureOut">
              <a:rPr lang="ru-RU" smtClean="0"/>
              <a:pPr/>
              <a:t>12.05.2019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0418C-271F-4493-9CA7-BF01937772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83BC2-BA1E-434E-B1F0-B930321FD7F6}" type="datetimeFigureOut">
              <a:rPr lang="ru-RU" smtClean="0"/>
              <a:pPr/>
              <a:t>12.05.2019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0418C-271F-4493-9CA7-BF01937772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FD83BC2-BA1E-434E-B1F0-B930321FD7F6}" type="datetimeFigureOut">
              <a:rPr lang="ru-RU" smtClean="0"/>
              <a:pPr/>
              <a:t>12.05.2019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230418C-271F-4493-9CA7-BF019377721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772816"/>
            <a:ext cx="8458200" cy="12223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Изделия из бересты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5661248"/>
            <a:ext cx="8458200" cy="914400"/>
          </a:xfrm>
        </p:spPr>
        <p:txBody>
          <a:bodyPr/>
          <a:lstStyle/>
          <a:p>
            <a:pPr algn="r"/>
            <a:r>
              <a:rPr lang="ru-RU" dirty="0" smtClean="0"/>
              <a:t>Выполнила: Михайлова Ирина гр.2131</a:t>
            </a:r>
            <a:endParaRPr lang="ru-RU" dirty="0"/>
          </a:p>
        </p:txBody>
      </p:sp>
      <p:pic>
        <p:nvPicPr>
          <p:cNvPr id="23554" name="Picture 2" descr="http://nhpko.ru/public/storage/images/katalog/pletenie_beresta/da4103f15b50513dccdd77e4462b1d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16250" y="2924944"/>
            <a:ext cx="3627750" cy="24197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88640"/>
            <a:ext cx="84969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Традиционным видом русского народного декора­тивно-прикладного твор­чества является изготовление художественно оформленных изделий из березовой коры, бересты. Еще в древности бере­зовая кора привлекала мастеров народного искусства своей ослепительной белизной. </a:t>
            </a:r>
          </a:p>
        </p:txBody>
      </p:sp>
      <p:pic>
        <p:nvPicPr>
          <p:cNvPr id="26626" name="Picture 2" descr="https://starinasib.ru/images/new_gallery/orig_c0b911a875000081cdf14d93afec71b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2420888"/>
            <a:ext cx="5406540" cy="40324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260648"/>
            <a:ext cx="864096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Заготовка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Заготовлением берёсты занимаются в жаркий летний период: с середины июня до середины июля. В это время кора хорошо отслаивается от ствола, тогда как зимой она напрочь пристаёт к пробочному слою. Однако можно заниматься заготовкой и в более позднее время. Вплоть до октября месяца на болотистой местности берёза позволяет с определёнными усилиями снимать темную бурую кору.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https://i.servimg.com/u/f40/17/10/44/23/ddundu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429000"/>
            <a:ext cx="8496944" cy="30575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88640"/>
            <a:ext cx="8352928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Обработка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Первый этап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обработки бересты – снятие тонкого верхнего тонкого белого слоя с коры о шероховатую поверхность дерева сразу после заготовки в лесу или в мастерской при помощи обычной щётки и ножа.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Второй этап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– расслоение бересты на слои. Берёзовая кора многослойна и не все слои можно и нужно использовать в плетении. Поэтому нужно отслаивать непрочные верхние слои до необходимой толщины для каждого конкретного изделия, поскольку небольшую солонку невозможно аккуратно изготовить из толстых лент, и наоборот, большой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пестерь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будет походить на бумажный конверт при тонкослойном материале. Отсюда делаем вывод, что расслоение бересты представляет собой довольно сложный и важный этап при подготовке материала к плетению.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Третий этап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– нарезка лент (лычек) бересты. Нарезать материал (бересту или бумагу) можно несколькими способами: при помощи ножниц, при помощи ножа и линейки, при помощи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лентореза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Важно отметить следующий момент – чем ровнее будет нарезан материал, тем удобнее будет при работе с ним.</a:t>
            </a:r>
            <a:r>
              <a:rPr lang="ru-RU" sz="2200" dirty="0" smtClean="0"/>
              <a:t/>
            </a:r>
            <a:br>
              <a:rPr lang="ru-RU" sz="2200" dirty="0" smtClean="0"/>
            </a:br>
            <a:endParaRPr lang="ru-RU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64096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Плетение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Существует два вида плетения: косое и прямое. Названия объясняются тем, какой угол (в градусах) образуют пересекающиеся ленты по отношению к горизонту. Прямое плетение при работе сложнее, чем косое плетение. Основным видом плетения является косое плетение, ввиду его лучшей технологичности и прочности. 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Работа с пластом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Для работы с пластом необходимо выбрать берёсту с наименьшим количеством неоднородностей. Необходимый инструмент: нож, шило.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https://spleteno.ru/images/2018/02/image0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212976"/>
            <a:ext cx="2592287" cy="2699538"/>
          </a:xfrm>
          <a:prstGeom prst="rect">
            <a:avLst/>
          </a:prstGeom>
          <a:noFill/>
        </p:spPr>
      </p:pic>
      <p:pic>
        <p:nvPicPr>
          <p:cNvPr id="17412" name="Picture 4" descr="http://kolesnicamasterov.ru/upload/resize_cache/iblock/632/1280_1280_1/1.%20%D0%93%D0%BB%D0%B0%D0%B2%D0%BD%D0%B0%D1%8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3284984"/>
            <a:ext cx="2808312" cy="2952328"/>
          </a:xfrm>
          <a:prstGeom prst="rect">
            <a:avLst/>
          </a:prstGeom>
          <a:noFill/>
        </p:spPr>
      </p:pic>
      <p:pic>
        <p:nvPicPr>
          <p:cNvPr id="17414" name="Picture 6" descr="https://pp.vk.me/c629426/v629426264/3d73b/sJ3ZnNzbAe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7" y="3212976"/>
            <a:ext cx="2592288" cy="31683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459025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Тиснение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того, чтобы было веселее делаются на туесах тиснёные рисунки, так говорил дед Мартын, изображая забавные сценки из своей деревенской жизни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Мезени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Но так же делаются тиснёные рисунки и для красоты, чтобы стоял туесок с гречкой на кухонной полке и красовался. Тиснение, прежде всего, - это красота, уместность, полнота орнамента. Орнамент - основа рисунка.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ttp://www.severberesta.ru/images/tech/tisnen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317" y="3586372"/>
            <a:ext cx="4248472" cy="2034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5004048" y="0"/>
            <a:ext cx="3888432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Роспись</a:t>
            </a:r>
          </a:p>
          <a:p>
            <a:pPr marL="0"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Древний способ украшений изделий из бересты, очень часто применялась для украшения берестяных туесов или бураков. Основные цвета красный, зеленый синий и их оттенки при смешении с белым. Иногда весь туес покрывал фоновой краской, а потом наносили рисунок. Перед росписью поверхность грунтуют, это может быть смесь мела со столярным клеем, а можно использовать клей ПВА. Для росписи можно использовать гуашь, темперу и масляные краски. Для закрепления роспись покрываю масляными лаками.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8435" name="Picture 3" descr="https://abbigli.ru/thumbs/3sslf4oooAqMYOJNzekKQxIBO8s=/d303a4a9dc8d470f9f5ad54892ce08f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4856794"/>
            <a:ext cx="3480357" cy="20012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4572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Резьба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Резьба по берёсте различается на геометрическую и резьбу растительного орнамента. Технология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прорезания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обусловлена твёрдостью руки, качеством материала и качеством инструмента. Прорезается рисунок по разному - по пласту рубашки, либо уже по готовому туесу, хотя второй вариант не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технологичен.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 descr="https://2.404content.com/1/E3/A6/428755528477050034/fullsiz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429001"/>
            <a:ext cx="2232248" cy="2016224"/>
          </a:xfrm>
          <a:prstGeom prst="rect">
            <a:avLst/>
          </a:prstGeom>
          <a:noFill/>
        </p:spPr>
      </p:pic>
      <p:pic>
        <p:nvPicPr>
          <p:cNvPr id="19460" name="Picture 4" descr="https://www.booksite.ru/trade_vologda/picture/9_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3140968"/>
            <a:ext cx="1728192" cy="280831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60032" y="188640"/>
            <a:ext cx="4283968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Процарапывание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Процарапывается береста, как правило, металлическим инструментом - ножом, шилом, иглой. Используется осенняя берёста, которая снимается с дерева с немалым усилием. На такой берёсте остаётся тонкий слой камбия, который и удаляется процарапывающим инструментом во время работы.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9462" name="Picture 6" descr="https://cs11.livemaster.ru/storage/about/1500x1500/25/3e/dcaf4c4cf25fe3e1b1624eadc5d8bced3232o9.jpg?h=9OYgp1t7ZjCeuPDjKNCL7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3717032"/>
            <a:ext cx="3744416" cy="27363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395536" y="404664"/>
            <a:ext cx="8352928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dirty="0" smtClean="0">
                <a:solidFill>
                  <a:srgbClr val="2D312B"/>
                </a:solidFill>
                <a:latin typeface="Times New Roman" pitchFamily="18" charset="0"/>
                <a:cs typeface="Times New Roman" pitchFamily="18" charset="0"/>
              </a:rPr>
              <a:t>Основные инструменты, которые используется при обработки бересты.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Ножницы, нож, зажимы, линейка, рейка, угольник, циркуль, карандаш, жестяные шаблоны,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ленторез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для ножа, шило, пробойник, чеканы, скоба, стамеска.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http://www.severberesta.ru/images/tech/shablon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708920"/>
            <a:ext cx="2377440" cy="1796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www.severberesta.ru/images/tech/chekan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2708921"/>
            <a:ext cx="2377440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www.severberesta.ru/images/tech/chekan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2708920"/>
            <a:ext cx="2377440" cy="1811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www.severberesta.ru/images/tech/kiyanka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4797152"/>
            <a:ext cx="2377440" cy="1796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www.severberesta.ru/images/tech/nadfily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19872" y="4797152"/>
            <a:ext cx="2377440" cy="1796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http://www.severberesta.ru/images/tech/proboinik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00192" y="4797152"/>
            <a:ext cx="2377440" cy="1796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188640"/>
            <a:ext cx="914400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Хранение бересты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Нет специальных правил подготовки бересты к хранению, есть только рекомендации, потому что хранить бересту можно в любом виде: неочищенной и очищенной, отсортированной или нарезанной. Каждый способ хранения может быть подвержен критике, но все же можно дать несколько советов.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Хранить листовую бересту можно в любом месте, но от условий хранения будет зависеть сохранение её свойств, таких как эластичность и прочность. В сухом помещении она быстро станет ломкой, а во влажном - не сгниёт, конечно, но вырастит на себе множество микроорганизмов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Самым лучшим вариантом будет в меру сухое, тёмное и прохладное помещение, что-то вроде проветриваемого подвала. Но по сути можно даже зимой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неотапливаемом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гараже хранить.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000" dirty="0" smtClean="0"/>
          </a:p>
          <a:p>
            <a:pPr marL="0"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7" name="Picture 3" descr="https://img-fotki.yandex.ru/get/9513/223641065.4d/0_10f8e7_c14dd1e2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717032"/>
            <a:ext cx="3957841" cy="2636912"/>
          </a:xfrm>
          <a:prstGeom prst="rect">
            <a:avLst/>
          </a:prstGeom>
          <a:noFill/>
        </p:spPr>
      </p:pic>
      <p:pic>
        <p:nvPicPr>
          <p:cNvPr id="21509" name="Picture 5" descr="http://xn--24-6kc3bf4angc2g.xn--p1ai/upload/_MG_728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789040"/>
            <a:ext cx="3672408" cy="2592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332656"/>
            <a:ext cx="91440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аключение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История берестяных ремесел огромна. Еще много можно почерпнуть и в народной памяти. То, что мы видим в музеях, — лишь малая часть материальной культуры предков. Но даже эта малая частичка дает представление о том, как жили наши предки, как умело работали с природными материалами, как бережно относились к природе. Любая частичка природы способна принести радость творчества и пользу особенно для детей.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1" name="Picture 3" descr="https://cs1.livemaster.ru/storage/a0/c2/7b011ef382e75b3deadcc655fb4e--dlya-doma-i-interera-hlebnitsa-iz-beresty-pletenoch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3332650"/>
            <a:ext cx="5017232" cy="33448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4864"/>
            <a:ext cx="88955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110</TotalTime>
  <Words>368</Words>
  <Application>Microsoft Office PowerPoint</Application>
  <PresentationFormat>Экран (4:3)</PresentationFormat>
  <Paragraphs>18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Трек</vt:lpstr>
      <vt:lpstr>Изделия из бересты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Пользователь Windows</cp:lastModifiedBy>
  <cp:revision>12</cp:revision>
  <dcterms:created xsi:type="dcterms:W3CDTF">2019-05-12T15:33:03Z</dcterms:created>
  <dcterms:modified xsi:type="dcterms:W3CDTF">2019-05-12T18:55:55Z</dcterms:modified>
</cp:coreProperties>
</file>