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00043"/>
            <a:ext cx="7772400" cy="2357453"/>
          </a:xfrm>
        </p:spPr>
        <p:txBody>
          <a:bodyPr/>
          <a:lstStyle/>
          <a:p>
            <a:r>
              <a:rPr lang="ru-RU" dirty="0" smtClean="0"/>
              <a:t>Тема : «Плотничное искусство»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86314" y="4714884"/>
            <a:ext cx="3971908" cy="1609724"/>
          </a:xfrm>
        </p:spPr>
        <p:txBody>
          <a:bodyPr>
            <a:normAutofit lnSpcReduction="10000"/>
          </a:bodyPr>
          <a:lstStyle/>
          <a:p>
            <a:r>
              <a:rPr lang="ru-RU" dirty="0" err="1" smtClean="0"/>
              <a:t>Преподователь</a:t>
            </a:r>
            <a:r>
              <a:rPr lang="ru-RU" dirty="0" smtClean="0"/>
              <a:t> : </a:t>
            </a:r>
            <a:r>
              <a:rPr lang="ru-RU" dirty="0" err="1" smtClean="0"/>
              <a:t>Канайкина</a:t>
            </a:r>
            <a:r>
              <a:rPr lang="ru-RU" dirty="0" smtClean="0"/>
              <a:t> Т.А</a:t>
            </a:r>
          </a:p>
          <a:p>
            <a:r>
              <a:rPr lang="ru-RU" dirty="0" err="1" smtClean="0"/>
              <a:t>Студент:Ефимова</a:t>
            </a:r>
            <a:r>
              <a:rPr lang="ru-RU" dirty="0" smtClean="0"/>
              <a:t> А.В</a:t>
            </a:r>
            <a:endParaRPr lang="ru-RU" dirty="0"/>
          </a:p>
        </p:txBody>
      </p:sp>
      <p:pic>
        <p:nvPicPr>
          <p:cNvPr id="1026" name="Picture 2" descr="H:\картинки24\81844_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428596" y="2857496"/>
            <a:ext cx="4713185" cy="26432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b="1" dirty="0" smtClean="0"/>
              <a:t>Плотничные искусство (работы)</a:t>
            </a:r>
            <a:r>
              <a:rPr lang="ru-RU" sz="1800" dirty="0" smtClean="0"/>
              <a:t> — строительные работы по изготовлению и установке деревянных конструкций и деталей характеризующиеся менее тщательной обработкой (по сравнению со столярными работами) </a:t>
            </a:r>
            <a:r>
              <a:rPr lang="ru-RU" sz="1800" dirty="0" smtClean="0"/>
              <a:t>древесины. </a:t>
            </a:r>
            <a:r>
              <a:rPr lang="ru-RU" sz="1800" dirty="0" smtClean="0"/>
              <a:t>Такие работы выполняет плотник.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_3eb001e134d10757179ded4bbe7eeb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2775" y="2101042"/>
            <a:ext cx="5742431" cy="3828287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dirty="0" smtClean="0"/>
              <a:t>К плотничным работам относят работы по устройству деревянных свайных фундаментов, стен, перегородок, полов, элементов каркаса и перекрытия здания, а также работы по изготовлению и сборке инженерных конструкций из дерева: мостов, плотин, шахтной крепи, опор ЛЭП, опалубок </a:t>
            </a:r>
            <a:r>
              <a:rPr lang="ru-RU" sz="1800" dirty="0" smtClean="0"/>
              <a:t>фундаментов.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214519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6178" y="1500174"/>
            <a:ext cx="7293797" cy="4857783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dirty="0" smtClean="0"/>
              <a:t>Материалом для плотничных работ является древесина (преимущественно хвойных пород), а также изделия из древесины: брёвна, брус, доска, рейка, фанера, древесноволокнистые и древесно-стружечные </a:t>
            </a:r>
            <a:r>
              <a:rPr lang="ru-RU" sz="1800" dirty="0" smtClean="0"/>
              <a:t>плиты.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Обработка материалов производится как ручным инструментом (пила, рубанок, топор), так и электроинструментом или на промышленном оборудовании.</a:t>
            </a:r>
            <a:br>
              <a:rPr lang="ru-RU" sz="1800" dirty="0" smtClean="0"/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153612955616472154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4282" y="3286124"/>
            <a:ext cx="4038600" cy="3028950"/>
          </a:xfrm>
        </p:spPr>
      </p:pic>
      <p:pic>
        <p:nvPicPr>
          <p:cNvPr id="7" name="Содержимое 6" descr="poslednij-dom-starogo-plotnika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572000" y="1714488"/>
            <a:ext cx="4038600" cy="2693746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dirty="0" smtClean="0"/>
              <a:t>Существенною принадлежностью столярного ремесла является столярный</a:t>
            </a:r>
            <a:r>
              <a:rPr lang="ru-RU" sz="1800" i="1" dirty="0" smtClean="0"/>
              <a:t> верстак</a:t>
            </a:r>
            <a:r>
              <a:rPr lang="ru-RU" sz="1800" dirty="0" smtClean="0"/>
              <a:t>, служащий для надлежащего укрепления дерева при его обработке. Состоит он из двух главных частей: из </a:t>
            </a:r>
            <a:r>
              <a:rPr lang="ru-RU" sz="1800" dirty="0" err="1" smtClean="0"/>
              <a:t>подверстачника</a:t>
            </a:r>
            <a:r>
              <a:rPr lang="ru-RU" sz="1800" dirty="0" smtClean="0"/>
              <a:t> </a:t>
            </a:r>
            <a:r>
              <a:rPr lang="ru-RU" sz="1800" i="1" dirty="0" smtClean="0"/>
              <a:t>В </a:t>
            </a:r>
            <a:r>
              <a:rPr lang="ru-RU" sz="1800" dirty="0" smtClean="0"/>
              <a:t>(фиг. 1), где хранятся инструменты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i_10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337" y="2357430"/>
            <a:ext cx="8689067" cy="285752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243_1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509" b="509"/>
          <a:stretch>
            <a:fillRect/>
          </a:stretch>
        </p:blipFill>
        <p:spPr>
          <a:xfrm>
            <a:off x="642910" y="142852"/>
            <a:ext cx="7763451" cy="582258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6000768"/>
            <a:ext cx="5486400" cy="642942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/>
              <a:t>Виды инструментов </a:t>
            </a:r>
            <a:endParaRPr lang="ru-RU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11288"/>
          </a:xfrm>
        </p:spPr>
        <p:txBody>
          <a:bodyPr>
            <a:normAutofit fontScale="90000"/>
          </a:bodyPr>
          <a:lstStyle/>
          <a:p>
            <a:r>
              <a:rPr lang="ru-RU" sz="1800" dirty="0" smtClean="0"/>
              <a:t>Наиболее важным приемом столярного дела является </a:t>
            </a:r>
            <a:r>
              <a:rPr lang="ru-RU" sz="1800" i="1" dirty="0" smtClean="0"/>
              <a:t>склеивание</a:t>
            </a:r>
            <a:r>
              <a:rPr lang="ru-RU" sz="1800" dirty="0" smtClean="0"/>
              <a:t> деревянных частей. Хороший </a:t>
            </a:r>
            <a:r>
              <a:rPr lang="ru-RU" sz="1800" i="1" dirty="0" smtClean="0"/>
              <a:t>клей</a:t>
            </a:r>
            <a:r>
              <a:rPr lang="ru-RU" sz="1800" dirty="0" smtClean="0"/>
              <a:t> имеет цвет желтый или желтоватый, должен быть глянцевитым и иметь некоторую упругость, а при сильном сгибании должен ломаться, как стекло. При наблюдении на свет хороший столярный клей должен быть или прозрачным, или равномерно тусклым в более толстых пластинках; клей прозрачный, но с матовыми или темными пятнами негоден; кроме того, хороший клей не должен сыреть на воздухе и не иметь дурного запаха.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Содержимое 9" descr="a6910f27be5d3a96fb72de408c056fe7_b445495f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318829"/>
            <a:ext cx="8229600" cy="3088704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maxresdefaul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285728"/>
            <a:ext cx="8715436" cy="6215106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56</Words>
  <PresentationFormat>Экран (4:3)</PresentationFormat>
  <Paragraphs>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Тема : «Плотничное искусство» </vt:lpstr>
      <vt:lpstr>Плотничные искусство (работы) — строительные работы по изготовлению и установке деревянных конструкций и деталей характеризующиеся менее тщательной обработкой (по сравнению со столярными работами) древесины. Такие работы выполняет плотник.</vt:lpstr>
      <vt:lpstr>К плотничным работам относят работы по устройству деревянных свайных фундаментов, стен, перегородок, полов, элементов каркаса и перекрытия здания, а также работы по изготовлению и сборке инженерных конструкций из дерева: мостов, плотин, шахтной крепи, опор ЛЭП, опалубок фундаментов.</vt:lpstr>
      <vt:lpstr>Материалом для плотничных работ является древесина (преимущественно хвойных пород), а также изделия из древесины: брёвна, брус, доска, рейка, фанера, древесноволокнистые и древесно-стружечные плиты. Обработка материалов производится как ручным инструментом (пила, рубанок, топор), так и электроинструментом или на промышленном оборудовании. </vt:lpstr>
      <vt:lpstr>Существенною принадлежностью столярного ремесла является столярный верстак, служащий для надлежащего укрепления дерева при его обработке. Состоит он из двух главных частей: из подверстачника В (фиг. 1), где хранятся инструменты</vt:lpstr>
      <vt:lpstr>Слайд 6</vt:lpstr>
      <vt:lpstr>Наиболее важным приемом столярного дела является склеивание деревянных частей. Хороший клей имеет цвет желтый или желтоватый, должен быть глянцевитым и иметь некоторую упругость, а при сильном сгибании должен ломаться, как стекло. При наблюдении на свет хороший столярный клей должен быть или прозрачным, или равномерно тусклым в более толстых пластинках; клей прозрачный, но с матовыми или темными пятнами негоден; кроме того, хороший клей не должен сыреть на воздухе и не иметь дурного запаха.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HOME</cp:lastModifiedBy>
  <cp:revision>3</cp:revision>
  <dcterms:created xsi:type="dcterms:W3CDTF">2019-05-15T20:07:57Z</dcterms:created>
  <dcterms:modified xsi:type="dcterms:W3CDTF">2019-05-15T20:29:53Z</dcterms:modified>
</cp:coreProperties>
</file>