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11466B3-9C77-46D8-A3C6-9C5B25891F0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Оружейное ремесло Древнего Новгорода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869160"/>
            <a:ext cx="8062912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Презентацию подготовила студентка группы 2131 БАДК «Автомобильно-Дорожный колледж»</a:t>
            </a:r>
            <a:br>
              <a:rPr lang="ru-RU" dirty="0" smtClean="0"/>
            </a:br>
            <a:r>
              <a:rPr lang="ru-RU" dirty="0" smtClean="0"/>
              <a:t>Панова Владислава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591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26424" cy="2255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rusknife.com/uploads/post-14133-0-83972900-146556782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69127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61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latin typeface="Times New Roman"/>
              </a:rPr>
              <a:t>ОРУЖИЕ </a:t>
            </a:r>
            <a:r>
              <a:rPr lang="ru-RU" sz="4400" dirty="0">
                <a:latin typeface="Times New Roman"/>
              </a:rPr>
              <a:t>БЛИЖНЕГО БОЯ (рубящее, колющее, ударное)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141809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15900"/>
            <a:ext cx="8136904" cy="1510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31" y="4726051"/>
            <a:ext cx="7394029" cy="209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47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Ножи и кинжалы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2870200" cy="3650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63888" y="141277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1 - обломок деревянного блюда рубежа XII и XIII вв. с изображением древнерусских </a:t>
            </a:r>
            <a:r>
              <a:rPr lang="ru-RU" dirty="0" err="1"/>
              <a:t>воинои</a:t>
            </a:r>
            <a:r>
              <a:rPr lang="ru-RU" dirty="0"/>
              <a:t> в шлемах, с </a:t>
            </a:r>
            <a:r>
              <a:rPr lang="ru-RU" dirty="0" err="1"/>
              <a:t>мечями</a:t>
            </a:r>
            <a:r>
              <a:rPr lang="ru-RU" dirty="0"/>
              <a:t> и  щитами; 2 рисунок школьника на бересте с изображением воинов в шлемах шишаках (рубеж XII - XIII вв.); </a:t>
            </a:r>
          </a:p>
          <a:p>
            <a:r>
              <a:rPr lang="ru-RU" dirty="0"/>
              <a:t>3 – детский лук из можжевельника (середина XII в.). сделанный по образцу сложного лука; 4 – деревянная беговая лыжа середины XIII в.</a:t>
            </a:r>
          </a:p>
        </p:txBody>
      </p:sp>
    </p:spTree>
    <p:extLst>
      <p:ext uri="{BB962C8B-B14F-4D97-AF65-F5344CB8AC3E}">
        <p14:creationId xmlns:p14="http://schemas.microsoft.com/office/powerpoint/2010/main" val="223567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Втоки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Кроме наконечников копий, на </a:t>
            </a:r>
            <a:r>
              <a:rPr lang="ru-RU" dirty="0" err="1"/>
              <a:t>Неревском</a:t>
            </a:r>
            <a:r>
              <a:rPr lang="ru-RU" dirty="0"/>
              <a:t> раскопе найдено 8 железных </a:t>
            </a:r>
            <a:r>
              <a:rPr lang="ru-RU" dirty="0" err="1"/>
              <a:t>втоков</a:t>
            </a:r>
            <a:r>
              <a:rPr lang="ru-RU" dirty="0"/>
              <a:t> – специальных </a:t>
            </a:r>
            <a:r>
              <a:rPr lang="ru-RU" dirty="0" err="1"/>
              <a:t>втульчатых</a:t>
            </a:r>
            <a:r>
              <a:rPr lang="ru-RU" dirty="0"/>
              <a:t> наконечников для нижнего конца древка </a:t>
            </a:r>
            <a:r>
              <a:rPr lang="ru-RU" dirty="0" smtClean="0"/>
              <a:t>копья.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93096"/>
            <a:ext cx="4698911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959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Топоры боевые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3960440" cy="3888432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Топор в составе оружия ближнего боя у новгородцев играл немаловажную роль. Об этом можно судить по летописным известиям и древним миниатюрам к по археологическим находкам топоров в курганных погребениях Новгородской земли X-XII вв. Топор был не только оружием народного ополчения, которым он употреблялся очень широко, но им пользовались часто также княжеские дружинники и сами князья. Несомненно, что князья и дружинники были вооружены настоящими боевыми топорами, а народное ополчение – главным образом, рабочими топорами. Топор был оружием конных и пеших воинов.</a:t>
            </a:r>
          </a:p>
        </p:txBody>
      </p:sp>
      <p:pic>
        <p:nvPicPr>
          <p:cNvPr id="5124" name="Picture 4" descr="http://users.stlcc.edu/mfuller/russia2006/NovgorodMus310ax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3534221" cy="39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158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Среди новгородского оружия представлены почти все его виды, бывшие в употреблении в древней Руси и </a:t>
            </a:r>
            <a:r>
              <a:rPr lang="ru-RU" dirty="0" err="1"/>
              <a:t>упоминавшиеся</a:t>
            </a:r>
            <a:r>
              <a:rPr lang="ru-RU" dirty="0"/>
              <a:t> в новгородских и других летописях, ливонских хрониках и иных письменных источниках.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371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283" y="1882775"/>
            <a:ext cx="478743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450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</TotalTime>
  <Words>244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Яркая</vt:lpstr>
      <vt:lpstr>Оружейное ремесло Древнего Новгорода</vt:lpstr>
      <vt:lpstr>Введение</vt:lpstr>
      <vt:lpstr>ОРУЖИЕ БЛИЖНЕГО БОЯ (рубящее, колющее, ударное)</vt:lpstr>
      <vt:lpstr>Ножи и кинжалы</vt:lpstr>
      <vt:lpstr>Втоки</vt:lpstr>
      <vt:lpstr>Топоры боевые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Оружейное ремесло Древнего Новгорода</dc:title>
  <dc:creator>пк1</dc:creator>
  <cp:lastModifiedBy>пк1</cp:lastModifiedBy>
  <cp:revision>2</cp:revision>
  <dcterms:created xsi:type="dcterms:W3CDTF">2019-05-15T20:04:15Z</dcterms:created>
  <dcterms:modified xsi:type="dcterms:W3CDTF">2019-05-15T20:23:24Z</dcterms:modified>
</cp:coreProperties>
</file>