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269C03-3A09-4556-8D7E-3AB6D040908F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DDFFBFF-AA82-4FB5-976B-B2045BF67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xsolver.narod.ru/Books/Management/Quality/c13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6176" y="4725144"/>
            <a:ext cx="2664296" cy="882119"/>
          </a:xfrm>
        </p:spPr>
        <p:txBody>
          <a:bodyPr>
            <a:no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772816"/>
            <a:ext cx="889248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Статистические методы контроля качества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2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136904" cy="396044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качества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независимо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совершенства применяемых для этого методик предполагает прежде всего отделение хороших изделий от плохих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Естественно, что качество изделия не повышается за счет выбраковки некачественных.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Современные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фирмы сосредотачивают внимание не на выявлении брака, а на его предупреждении, на тщательном контролировании производственного процесса и осуществляют свою деятельность в соответствии с концепцией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“регулирование качества”.</a:t>
            </a:r>
          </a:p>
          <a:p>
            <a:pPr marL="45720" indent="0" algn="just"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6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183978"/>
            <a:ext cx="8352928" cy="5413374"/>
          </a:xfrm>
        </p:spPr>
        <p:txBody>
          <a:bodyPr>
            <a:normAutofit fontScale="62500" lnSpcReduction="20000"/>
          </a:bodyPr>
          <a:lstStyle/>
          <a:p>
            <a:pPr marL="45720" indent="0" algn="just">
              <a:buNone/>
            </a:pPr>
            <a:endParaRPr lang="ru-RU" sz="3800" i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38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исключить случайные изменения </a:t>
            </a:r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качества продукции</a:t>
            </a:r>
            <a:r>
              <a:rPr lang="ru-RU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endParaRPr lang="ru-RU" sz="3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38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Статистические методы контроля качества </a:t>
            </a:r>
            <a:r>
              <a:rPr lang="ru-RU" sz="38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статистический приемочный контроль по альтернативному признаку;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выборочный приемочный контроль по варьирующим характеристикам качества;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стандарты статистического приемочного контроля;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экономических планов;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планы непрерывного выборочного контроля;</a:t>
            </a:r>
          </a:p>
          <a:p>
            <a:pPr lvl="0" algn="just"/>
            <a:r>
              <a:rPr lang="ru-RU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статистического регулирования технологических процессов.</a:t>
            </a:r>
          </a:p>
          <a:p>
            <a:pPr marL="45720" indent="0" algn="just">
              <a:buNone/>
            </a:pPr>
            <a:endParaRPr lang="ru-RU" sz="3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60648"/>
            <a:ext cx="7759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Статистические методы</a:t>
            </a:r>
            <a:endParaRPr lang="ru-RU" sz="5400" b="1" cap="none" spc="0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041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020" y="731838"/>
            <a:ext cx="4348760" cy="3475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23725" y="4338099"/>
            <a:ext cx="447244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Андрей Николаевич Колмогоров</a:t>
            </a:r>
          </a:p>
          <a:p>
            <a:pPr algn="ctr"/>
            <a:r>
              <a:rPr lang="ru-RU" sz="24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(1903-1987 г.)</a:t>
            </a:r>
          </a:p>
        </p:txBody>
      </p:sp>
    </p:spTree>
    <p:extLst>
      <p:ext uri="{BB962C8B-B14F-4D97-AF65-F5344CB8AC3E}">
        <p14:creationId xmlns:p14="http://schemas.microsoft.com/office/powerpoint/2010/main" val="491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2204864"/>
                <a:ext cx="8208912" cy="4104456"/>
              </a:xfrm>
            </p:spPr>
            <p:txBody>
              <a:bodyPr>
                <a:normAutofit/>
              </a:bodyPr>
              <a:lstStyle/>
              <a:p>
                <a:pPr marL="45720" indent="0" algn="just">
                  <a:buNone/>
                </a:pPr>
                <a:r>
                  <a:rPr lang="ru-RU" sz="24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Основной </a:t>
                </a:r>
                <a:r>
                  <a:rPr lang="ru-RU" sz="24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характеристикой партии изделий по альтернативному признаку является </a:t>
                </a:r>
                <a:r>
                  <a:rPr lang="ru-RU" sz="2400" i="1" u="sng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генеральная доля дефектных изделий</a:t>
                </a:r>
                <a:r>
                  <a:rPr lang="ru-RU" sz="24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4572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q</m:t>
                      </m:r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ru-RU" sz="24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 – число дефектных изделий в партии объемом N изделий.</a:t>
                </a:r>
              </a:p>
              <a:p>
                <a:pPr marL="45720" indent="0" algn="just">
                  <a:buNone/>
                </a:pPr>
                <a:r>
                  <a:rPr lang="ru-RU" sz="24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 </a:t>
                </a:r>
                <a:r>
                  <a:rPr lang="ru-RU" sz="24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практике статистического контроля генеральная доля q неизвестна и ее следует оценить по результатам контроля случайной выборки объемом n изделий, из которых m дефектных.</a:t>
                </a:r>
              </a:p>
              <a:p>
                <a:pPr marL="4572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2204864"/>
                <a:ext cx="8208912" cy="4104456"/>
              </a:xfrm>
              <a:blipFill rotWithShape="1">
                <a:blip r:embed="rId2"/>
                <a:stretch>
                  <a:fillRect l="-520" t="-1189" r="-2153" b="-101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24617" y="54868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Статистический приемочный контроль по альтернативному </a:t>
            </a:r>
            <a:r>
              <a:rPr lang="ru-RU" sz="36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признаку</a:t>
            </a:r>
            <a:endParaRPr lang="ru-RU" sz="5400" b="1" cap="none" spc="0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8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208912" cy="432048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статистического </a:t>
            </a:r>
            <a:r>
              <a:rPr lang="ru-RU" sz="24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указывающая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отбора изделий для проверки, и условия, при которых партию следует примять, забраковать или продолжить контроль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Одноступенчатые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планы;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Двухступенчатые планы;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Многоступенчатые планы;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Последовательные планы.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260648"/>
                <a:ext cx="7920880" cy="6120680"/>
              </a:xfrm>
            </p:spPr>
            <p:txBody>
              <a:bodyPr>
                <a:normAutofit fontScale="55000" lnSpcReduction="20000"/>
              </a:bodyPr>
              <a:lstStyle/>
              <a:p>
                <a:pPr marL="45720" indent="0" algn="just">
                  <a:lnSpc>
                    <a:spcPct val="160000"/>
                  </a:lnSpc>
                  <a:buNone/>
                </a:pP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Задача </a:t>
                </a:r>
                <a:r>
                  <a:rPr lang="ru-RU" sz="3800" i="1" u="sng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выборочного приемочного контроля</a:t>
                </a:r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фактически сводится к статистической проверке гипотезы о том, что доля дефектных изделий q в партии равна допустимой </a:t>
                </a: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величине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ru-RU" sz="3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q</m:t>
                        </m:r>
                      </m:e>
                      <m:sub>
                        <m:r>
                          <a:rPr lang="ru-RU" sz="3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т. е.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3800" b="0" i="0" smtClean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H</m:t>
                        </m:r>
                      </m:e>
                      <m:sub>
                        <m:r>
                          <a:rPr lang="ru-RU" sz="3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:q </a:t>
                </a:r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ru-RU" sz="3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q</m:t>
                        </m:r>
                      </m:e>
                      <m:sub>
                        <m:r>
                          <a:rPr lang="ru-RU" sz="3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38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3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lnSpc>
                    <a:spcPct val="170000"/>
                  </a:lnSpc>
                  <a:buNone/>
                </a:pP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Задача </a:t>
                </a:r>
                <a:r>
                  <a:rPr lang="ru-RU" sz="3800" i="1" u="sng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правильного выбора плана статистического контроля</a:t>
                </a:r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состоит в том, чтобы сделать ошибки первого и второго рода маловероятными</a:t>
                </a: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45720" indent="0" algn="just">
                  <a:buNone/>
                </a:pPr>
                <a:endParaRPr lang="en-US" sz="38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ошибки </a:t>
                </a:r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первого рода связаны с возможностью ошибочно забраковать партию изделий</a:t>
                </a: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algn="just"/>
                <a:endParaRPr lang="en-US" sz="38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3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ошибки второго рода связаны с возможностью ошибочно пропустить бракованную </a:t>
                </a:r>
                <a:r>
                  <a:rPr lang="ru-RU" sz="3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партию.</a:t>
                </a:r>
                <a:endParaRPr lang="ru-RU" sz="3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ru-RU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260648"/>
                <a:ext cx="7920880" cy="6120680"/>
              </a:xfrm>
              <a:blipFill rotWithShape="1">
                <a:blip r:embed="rId2"/>
                <a:stretch>
                  <a:fillRect l="-770" r="-18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76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348880"/>
            <a:ext cx="7776864" cy="3474720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Для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успешного применения статистических методов контроля качества продукции большое значение имеет наличие соответствующих руководств 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стандартов.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Стандарты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статистический приемочный контроль обеспечивают возможность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объективно сравнивать уровни качества партий однотипной продукции как во времени, так и по различным предприятиям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04664"/>
            <a:ext cx="85324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Стандарты статистического приёмочного контроля</a:t>
            </a:r>
            <a:endParaRPr lang="ru-RU" sz="3600" b="1" cap="none" spc="0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2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1556792"/>
            <a:ext cx="6400800" cy="3474720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Основное требование к стандартам: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 должен содержать достаточно большое число планов, имеющих различные оперативные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характеристики.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9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элементами стандартов по приемочному контролю являются: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планов выборочного контроля, применяемые в условиях нормального хода производства, а также планов для усиленного контроля в условиях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разладок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для облегчения контроля при достижении высокого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качества.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выбора планов с учетом особенностей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контроля.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перехода с нормального контроля на усиленный или облегченный и обратного перехода при нормальном ходе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производства.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вычисления последующих оценок показателей качества контролируемого процесса.</a:t>
            </a:r>
          </a:p>
          <a:p>
            <a:pPr marL="45720" indent="0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Американский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МИЛ-СТД-ЛО5Д.</a:t>
            </a:r>
          </a:p>
          <a:p>
            <a:pPr>
              <a:buFont typeface="Wingdings" pitchFamily="2" charset="2"/>
              <a:buChar char="Ø"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Отечественный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ГОСТ-18242-72.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22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980728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Источники информации: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exsolver.narod.ru/Books/Management/Quality/c13.html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«Менеджмент»,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Ильенкова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С.Д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3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6176" y="4725144"/>
            <a:ext cx="2664296" cy="882119"/>
          </a:xfrm>
        </p:spPr>
        <p:txBody>
          <a:bodyPr>
            <a:no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772816"/>
            <a:ext cx="889248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Статистические методы контроля качества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36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212</TotalTime>
  <Words>477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Статистические методы контроля качества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Статистические методы контроля качества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методы контроля качества</dc:title>
  <dc:creator>Ленуська</dc:creator>
  <cp:lastModifiedBy>PC53</cp:lastModifiedBy>
  <cp:revision>17</cp:revision>
  <dcterms:created xsi:type="dcterms:W3CDTF">2012-10-06T13:47:44Z</dcterms:created>
  <dcterms:modified xsi:type="dcterms:W3CDTF">2020-03-27T09:18:35Z</dcterms:modified>
</cp:coreProperties>
</file>