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21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80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70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134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95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9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27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85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1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0573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60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157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38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15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48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20DAC-705F-4052-8E84-5A982F81CF51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AD5A7B-4342-4FA2-A298-B7DFFF4E7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4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2301503"/>
            <a:ext cx="9710671" cy="1755341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МОДА В ИНТЕРЬЕРЕ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2147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5525" y="306032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/>
              <a:t>Интерьер — неотделимая часть архитектуры, это внутреннее пространство здания, а также убранство помещений. История интерьера начинается с истории поселений </a:t>
            </a:r>
            <a:r>
              <a:rPr lang="ru-RU" sz="2800" dirty="0" smtClean="0"/>
              <a:t>человека. </a:t>
            </a:r>
            <a:r>
              <a:rPr lang="ru-RU" sz="2800" dirty="0"/>
              <a:t>Дома и на работе, в магазинах и кинотеатрах, в санатории и в гостинице, и даже в метро — везде нас окружает интерьер.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Задачи </a:t>
            </a:r>
            <a:r>
              <a:rPr lang="ru-RU" sz="2800" dirty="0"/>
              <a:t>его могут быть совершенно разнообразны. Он может восхищать, радовать, шокировать или успокаивать. Главное он дарит эмоции людям. Хорошо продуманный, интересный, необычный интерьер никого не оставит равнодушным.</a:t>
            </a:r>
          </a:p>
        </p:txBody>
      </p:sp>
    </p:spTree>
    <p:extLst>
      <p:ext uri="{BB962C8B-B14F-4D97-AF65-F5344CB8AC3E}">
        <p14:creationId xmlns:p14="http://schemas.microsoft.com/office/powerpoint/2010/main" val="34110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2641" y="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   Скандинавский </a:t>
            </a:r>
            <a:r>
              <a:rPr lang="ru-RU" sz="4400" b="1" dirty="0"/>
              <a:t>стиль</a:t>
            </a:r>
            <a:br>
              <a:rPr lang="ru-RU" sz="4400" b="1" dirty="0"/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3706" y="937096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Скандинавский стиль очень удобен для жизни и его трудно чем-либо испортить. В таком интерьере найдут место вещи повседневного использования и эклектичная коллекция сувениров разных стран и эпох. В него отлично впишутся и антикварные изделия, и предметы в стиле хай-тек, и поделки из подручных материалов.</a:t>
            </a:r>
          </a:p>
          <a:p>
            <a:pPr marL="0" indent="0" algn="just">
              <a:buNone/>
            </a:pPr>
            <a:r>
              <a:rPr lang="ru-RU" sz="2400" dirty="0"/>
              <a:t>Ультрасовременный и сверхпрактичный скандинавский интерьер подразумевает также зонирование помещения с помощью лёгких декоративных перегородок. Такое решение подойдёт для квартир типа «</a:t>
            </a:r>
            <a:r>
              <a:rPr lang="ru-RU" sz="2400" dirty="0" err="1"/>
              <a:t>студио</a:t>
            </a:r>
            <a:r>
              <a:rPr lang="ru-RU" sz="2400" dirty="0"/>
              <a:t>», для спален-гостиных, для гостиных-кабинетов и для детских комнат.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Особенно </a:t>
            </a:r>
            <a:r>
              <a:rPr lang="ru-RU" sz="2400" dirty="0"/>
              <a:t>актуально сегодня разделять пространства на функциональные зоны, используя живые изгороди.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762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кандинавский стиль живая изгород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7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77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9769" y="274749"/>
            <a:ext cx="8596668" cy="1320800"/>
          </a:xfrm>
        </p:spPr>
        <p:txBody>
          <a:bodyPr/>
          <a:lstStyle/>
          <a:p>
            <a:r>
              <a:rPr lang="ru-RU" b="1" dirty="0"/>
              <a:t>Ложный белый – не гриб, а цвет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6281" y="1260698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Ц</a:t>
            </a:r>
            <a:r>
              <a:rPr lang="ru-RU" sz="2400" dirty="0" smtClean="0"/>
              <a:t>вет </a:t>
            </a:r>
            <a:r>
              <a:rPr lang="ru-RU" sz="2400" dirty="0"/>
              <a:t>– это альфа и омега любого дизайна, отправная точка в обновлении любого жилища. Для оформления маленьких тёмных помещений с большим количеством углов идеально подойдёт покраска стен в белый цвет. Он не только зрительно увеличит пространство и отразит свет, но и станет универсальным фоном для любого дизайнерского решения. А если боитесь, что обилие белого цвета будет «резать» глаза, воспользуйтесь советом художников – добавьте к белой краске немного жёлтой и чёрной – так вы её приглушите, вместе с тем оставив белой. Белый и ложный белый в отделке стен – это главный момент в создании модного в 2015 скандинавского стиля.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3638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тенденции интерьера 2015 ложный бел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74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920" y="326266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Чёрное и белое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6010" y="1465129"/>
            <a:ext cx="9196339" cy="57084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Не </a:t>
            </a:r>
            <a:r>
              <a:rPr lang="ru-RU" sz="2000" dirty="0" smtClean="0"/>
              <a:t>нужно бояться </a:t>
            </a:r>
            <a:r>
              <a:rPr lang="ru-RU" sz="2000" dirty="0"/>
              <a:t>чёрного цвета! В сочетании с белым он из угнетающего превращается в классический. Актуально в интерьере 2015 будет смотреться как строгая шахматная доска на полу, так и смелые ажурные узоры в отделке стен и в обивке. С чёрно-белым мотивом прекрасно сочетаются как изысканные золотые рамы для картин и зеркал, так и яркие современные предметы интерьера.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В </a:t>
            </a:r>
            <a:r>
              <a:rPr lang="ru-RU" sz="2000" dirty="0"/>
              <a:t>создании чёрно-белого интерьера должен соблюдаться закон </a:t>
            </a:r>
            <a:r>
              <a:rPr lang="ru-RU" sz="2000" dirty="0" err="1"/>
              <a:t>инь-ян</a:t>
            </a:r>
            <a:r>
              <a:rPr lang="ru-RU" sz="2000" dirty="0"/>
              <a:t>: чёрный элемент на белой плоскости и белый элемент – на чёрной. Если баланс соблюдён, то чёрное и белое нейтрализуют друг друга, никак не влияя </a:t>
            </a:r>
            <a:r>
              <a:rPr lang="ru-RU" sz="2000" dirty="0" smtClean="0"/>
              <a:t>на </a:t>
            </a:r>
            <a:r>
              <a:rPr lang="ru-RU" sz="2000" dirty="0"/>
              <a:t>эмоциональное состояние.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Кроме </a:t>
            </a:r>
            <a:r>
              <a:rPr lang="ru-RU" sz="2000" dirty="0"/>
              <a:t>того, при использовании чёрно-белой палитры дизайнеры не рекомендуют сочетать разные стили. Если классика – то классика, ар-</a:t>
            </a:r>
            <a:r>
              <a:rPr lang="ru-RU" sz="2000" dirty="0" err="1"/>
              <a:t>деко</a:t>
            </a:r>
            <a:r>
              <a:rPr lang="ru-RU" sz="2000" dirty="0"/>
              <a:t> - значит только ар-</a:t>
            </a:r>
            <a:r>
              <a:rPr lang="ru-RU" sz="2000" dirty="0" err="1"/>
              <a:t>деко</a:t>
            </a:r>
            <a:r>
              <a:rPr lang="ru-RU" sz="2000" dirty="0"/>
              <a:t>, хай-тек – значит только хай-тек.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922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черно-белый цвет в интерьере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-19318"/>
            <a:ext cx="6877318" cy="687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6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7133" y="624110"/>
            <a:ext cx="9817480" cy="1280890"/>
          </a:xfrm>
        </p:spPr>
        <p:txBody>
          <a:bodyPr/>
          <a:lstStyle/>
          <a:p>
            <a:r>
              <a:rPr lang="ru-RU" b="1" dirty="0" smtClean="0"/>
              <a:t>                      </a:t>
            </a:r>
            <a:r>
              <a:rPr lang="en-US" b="1" dirty="0" smtClean="0"/>
              <a:t>Look</a:t>
            </a:r>
            <a:r>
              <a:rPr lang="en-US" b="1" dirty="0"/>
              <a:t> around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8173" y="1489655"/>
            <a:ext cx="9366440" cy="51043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Зачем придумывать что-то новое, если природа уже создала самые сложные и красивые сочетания цветов и фактур? Просто берите из природы то, что вам более всего по душе и перенесите это в дом. Нравится клубничная грядка – смело сочетайте зелёное с красным, по душе море, солнце и песок – все оттенки золота и бирюзы вам в помощь, вдохновляет осень – используйте насыщенные оранжевый, красный, жёлтый и золотой.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Также </a:t>
            </a:r>
            <a:r>
              <a:rPr lang="ru-RU" sz="2000" dirty="0"/>
              <a:t>актуальной тенденцией интерьера 2015 будут цветочные мотивы. Это могут быть акварельные рисунки в нежно-дымчатых тонах либо яркие </a:t>
            </a:r>
            <a:r>
              <a:rPr lang="ru-RU" sz="2000" dirty="0" err="1"/>
              <a:t>принты</a:t>
            </a:r>
            <a:r>
              <a:rPr lang="ru-RU" sz="2000" dirty="0"/>
              <a:t>, сочетающие сочный зелёный и солнечный жёлтый цвет.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Кстати</a:t>
            </a:r>
            <a:r>
              <a:rPr lang="ru-RU" sz="2000" dirty="0"/>
              <a:t>, о жёлтом цвете! В дизайнерских кругах поговаривают, что именно жёлтый будет модным цветом 2015. Будьте в тренде!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73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иродные оттенки в интерьере тренды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5" y="0"/>
            <a:ext cx="9144000" cy="68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6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1679" y="315017"/>
            <a:ext cx="9662933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Славянский фольклор и цыганские мотивы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1679" y="1077532"/>
            <a:ext cx="8915400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/>
              <a:t>Используя витиеватые растительные узоры и причудливые анималистические рисунки, чистые и насыщенные цвета на фоне белых стен, </a:t>
            </a:r>
            <a:r>
              <a:rPr lang="ru-RU" sz="2800" dirty="0" smtClean="0"/>
              <a:t> создаётся сказочный </a:t>
            </a:r>
            <a:r>
              <a:rPr lang="ru-RU" sz="2800" dirty="0"/>
              <a:t>мир внутри скучной бетонной коробки.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Не нужно бояться </a:t>
            </a:r>
            <a:r>
              <a:rPr lang="ru-RU" sz="2800" dirty="0"/>
              <a:t>цыганских цветов – красного, бордового, жёлтого и фиолетового. </a:t>
            </a:r>
            <a:r>
              <a:rPr lang="ru-RU" sz="2800" dirty="0" smtClean="0"/>
              <a:t>Кроме </a:t>
            </a:r>
            <a:r>
              <a:rPr lang="ru-RU" sz="2800" dirty="0"/>
              <a:t>того, в таком интерьере отлично будут смотреться уже привезённые сувениры и разные предметы рукоделия, то есть, создать его можно из подручных материалов, подключив фантазию и смелость.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126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восточнославянские мотивы модная тенденция в интерьере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76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09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   </a:t>
            </a:r>
            <a:r>
              <a:rPr lang="ru-RU" b="1" dirty="0" err="1" smtClean="0"/>
              <a:t>Индастриал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6225" y="1403797"/>
            <a:ext cx="9508387" cy="4301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 smtClean="0"/>
              <a:t>Индастриал</a:t>
            </a:r>
            <a:r>
              <a:rPr lang="ru-RU" sz="2000" dirty="0" smtClean="0"/>
              <a:t> - стиль </a:t>
            </a:r>
            <a:r>
              <a:rPr lang="ru-RU" sz="2000" dirty="0"/>
              <a:t>пришёл </a:t>
            </a:r>
            <a:r>
              <a:rPr lang="ru-RU" sz="2000" dirty="0" smtClean="0"/>
              <a:t> </a:t>
            </a:r>
            <a:r>
              <a:rPr lang="ru-RU" sz="2000" dirty="0"/>
              <a:t>из Америки 90-х годов ХХ века, и с тех пор его популярность только возрастает. Дух </a:t>
            </a:r>
            <a:r>
              <a:rPr lang="ru-RU" sz="2000" dirty="0" err="1"/>
              <a:t>индастриала</a:t>
            </a:r>
            <a:r>
              <a:rPr lang="ru-RU" sz="2000" dirty="0"/>
              <a:t> тяготеет к просторным помещениям, высоким потолкам и большим окнам.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В </a:t>
            </a:r>
            <a:r>
              <a:rPr lang="ru-RU" sz="2000" dirty="0"/>
              <a:t>квартире и в жилом доме можно воссоздать его искусственный вариант, общую стилистику. </a:t>
            </a:r>
            <a:r>
              <a:rPr lang="ru-RU" sz="2000" dirty="0" smtClean="0"/>
              <a:t>В </a:t>
            </a:r>
            <a:r>
              <a:rPr lang="ru-RU" sz="2000" dirty="0"/>
              <a:t>арсенале: декоративный кирпич, состаренное или грубо отделанное дерево, тусклый </a:t>
            </a:r>
            <a:r>
              <a:rPr lang="ru-RU" sz="2000" dirty="0" smtClean="0"/>
              <a:t>металл </a:t>
            </a:r>
            <a:r>
              <a:rPr lang="ru-RU" sz="2000" dirty="0"/>
              <a:t>с налётом ржавчины, фотообои или другие покрытия, </a:t>
            </a:r>
            <a:r>
              <a:rPr lang="ru-RU" sz="2000" dirty="0" smtClean="0"/>
              <a:t>имитирующий </a:t>
            </a:r>
            <a:r>
              <a:rPr lang="ru-RU" sz="2000" dirty="0"/>
              <a:t>бетон.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С </a:t>
            </a:r>
            <a:r>
              <a:rPr lang="ru-RU" sz="2000" dirty="0"/>
              <a:t>декором важно не перебрать, поскольку стиль </a:t>
            </a:r>
            <a:r>
              <a:rPr lang="ru-RU" sz="2000" dirty="0" err="1"/>
              <a:t>индастриал</a:t>
            </a:r>
            <a:r>
              <a:rPr lang="ru-RU" sz="2000" dirty="0"/>
              <a:t> во многом связан с минимализмом. Несколько монохромных фотографий, старая рекламная вывеска, граффити на стене, парочка «утилитарных» железяк – в небольшом помещении этого будет достаточно.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Главное </a:t>
            </a:r>
            <a:r>
              <a:rPr lang="ru-RU" sz="2000" dirty="0"/>
              <a:t>– это свободный стиль, не требующих больших финансовых вливаний.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126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индастриал стиль в дизайне модные тренды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" y="0"/>
            <a:ext cx="11101588" cy="687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28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31" y="624110"/>
            <a:ext cx="9572781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Прозрачная мебель – удобство и лёгкость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0217" y="1373746"/>
            <a:ext cx="8915400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Последний писк моды в интерьере – это прозрачная мебель из оргстекла или же плексигласа.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Первым </a:t>
            </a:r>
            <a:r>
              <a:rPr lang="ru-RU" sz="2400" dirty="0"/>
              <a:t>использовал этот материал в интерьере Филипп </a:t>
            </a:r>
            <a:r>
              <a:rPr lang="ru-RU" sz="2400" dirty="0" err="1"/>
              <a:t>Старк</a:t>
            </a:r>
            <a:r>
              <a:rPr lang="ru-RU" sz="2400" dirty="0"/>
              <a:t>, создав десять лет назад свой знаменитый прозрачный стул </a:t>
            </a:r>
            <a:r>
              <a:rPr lang="ru-RU" sz="2400" dirty="0" err="1"/>
              <a:t>Ghost</a:t>
            </a:r>
            <a:r>
              <a:rPr lang="ru-RU" sz="2400" dirty="0"/>
              <a:t> </a:t>
            </a:r>
            <a:r>
              <a:rPr lang="ru-RU" sz="2400" dirty="0" err="1"/>
              <a:t>Louis</a:t>
            </a:r>
            <a:r>
              <a:rPr lang="ru-RU" sz="2400" dirty="0"/>
              <a:t> для дизайнерской компании </a:t>
            </a:r>
            <a:r>
              <a:rPr lang="ru-RU" sz="2400" dirty="0" err="1"/>
              <a:t>Kartell</a:t>
            </a:r>
            <a:r>
              <a:rPr lang="ru-RU" sz="2400" dirty="0"/>
              <a:t>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Сегодня </a:t>
            </a:r>
            <a:r>
              <a:rPr lang="ru-RU" sz="2400" dirty="0"/>
              <a:t>выбор изделий из плексигласа огромен – стулья, кресла, столы, шкафчики, ножки для мебели и многое другое. </a:t>
            </a:r>
            <a:r>
              <a:rPr lang="ru-RU" sz="2400" dirty="0"/>
              <a:t>Н</a:t>
            </a:r>
            <a:r>
              <a:rPr lang="ru-RU" sz="2400" dirty="0" smtClean="0"/>
              <a:t>е </a:t>
            </a:r>
            <a:r>
              <a:rPr lang="ru-RU" sz="2400" dirty="0"/>
              <a:t>бойтесь сочетать ультрасовременную прозрачную мебель с классическим интерьером. Дизайнеры уверяют, что это – самое то!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06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розрачная меб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0" y="0"/>
            <a:ext cx="102358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1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Надписи </a:t>
            </a:r>
            <a:r>
              <a:rPr lang="ru-RU" b="1" dirty="0"/>
              <a:t>на стенах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9662" y="1670240"/>
            <a:ext cx="8915400" cy="51877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Последний штрих в создании модного интерьера 2015 года – это надписи на стенах. Это может быть жизнеутверждающая фраза, реплика из любимого фильма, цитата из стиха, «что угодно, главное – красивый шрифт» и т.д.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К </a:t>
            </a:r>
            <a:r>
              <a:rPr lang="ru-RU" sz="2000" dirty="0"/>
              <a:t>созданию надписи можно привлечь как профессионального дизайнера, так и молодого члена семьи. Последний писк моды – покраска стен и фасадов кухонной мебели грифельной краской, что позволяет рисовать по ней мелом, как по </a:t>
            </a:r>
            <a:r>
              <a:rPr lang="ru-RU" sz="2000" dirty="0" smtClean="0"/>
              <a:t>доске.</a:t>
            </a:r>
          </a:p>
          <a:p>
            <a:pPr marL="0" indent="0" algn="just">
              <a:buNone/>
            </a:pPr>
            <a:r>
              <a:rPr lang="ru-RU" sz="2000" dirty="0" smtClean="0"/>
              <a:t>Даже </a:t>
            </a:r>
            <a:r>
              <a:rPr lang="ru-RU" sz="2000" dirty="0"/>
              <a:t>если </a:t>
            </a:r>
            <a:r>
              <a:rPr lang="ru-RU" sz="2000" dirty="0" smtClean="0"/>
              <a:t> </a:t>
            </a:r>
            <a:r>
              <a:rPr lang="ru-RU" sz="2000" dirty="0"/>
              <a:t>не планируете делать капитальный ремонт квартиры или дома, достаточно заменить обивку мебели, обновить цвет стен и купить новые аксессуары, используя вышеизложенные тенденции в интерьере, и ваш дом не только станет модным и стильным, но и отразит уникальные черты своих обитателей.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5066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надписи на стенах в интерьере модные тенденции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7" y="0"/>
            <a:ext cx="10303099" cy="686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6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087" y="2550017"/>
            <a:ext cx="11259913" cy="1389845"/>
          </a:xfrm>
        </p:spPr>
        <p:txBody>
          <a:bodyPr>
            <a:noAutofit/>
          </a:bodyPr>
          <a:lstStyle/>
          <a:p>
            <a:r>
              <a:rPr lang="ru-RU" sz="7200" dirty="0" smtClean="0"/>
              <a:t>Спасибо за внимание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872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</TotalTime>
  <Words>951</Words>
  <Application>Microsoft Office PowerPoint</Application>
  <PresentationFormat>Широкоэкранный</PresentationFormat>
  <Paragraphs>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Легкий дым</vt:lpstr>
      <vt:lpstr>МОДА В ИНТЕРЬЕРЕ</vt:lpstr>
      <vt:lpstr>Презентация PowerPoint</vt:lpstr>
      <vt:lpstr>   Скандинавский стиль </vt:lpstr>
      <vt:lpstr>Презентация PowerPoint</vt:lpstr>
      <vt:lpstr>Ложный белый – не гриб, а цвет </vt:lpstr>
      <vt:lpstr>Презентация PowerPoint</vt:lpstr>
      <vt:lpstr>Чёрное и белое </vt:lpstr>
      <vt:lpstr>Презентация PowerPoint</vt:lpstr>
      <vt:lpstr>                      Look around </vt:lpstr>
      <vt:lpstr>Презентация PowerPoint</vt:lpstr>
      <vt:lpstr>Славянский фольклор и цыганские мотивы </vt:lpstr>
      <vt:lpstr>Презентация PowerPoint</vt:lpstr>
      <vt:lpstr>               Индастриал </vt:lpstr>
      <vt:lpstr>Презентация PowerPoint</vt:lpstr>
      <vt:lpstr>Прозрачная мебель – удобство и лёгкость </vt:lpstr>
      <vt:lpstr>Презентация PowerPoint</vt:lpstr>
      <vt:lpstr>         Надписи на стенах 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МОДА В ИНТЕРЬЕРЕ</dc:title>
  <dc:creator>1</dc:creator>
  <cp:lastModifiedBy>1</cp:lastModifiedBy>
  <cp:revision>6</cp:revision>
  <dcterms:created xsi:type="dcterms:W3CDTF">2015-02-01T09:34:46Z</dcterms:created>
  <dcterms:modified xsi:type="dcterms:W3CDTF">2015-02-01T10:24:54Z</dcterms:modified>
</cp:coreProperties>
</file>