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84" r:id="rId4"/>
    <p:sldId id="283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85" r:id="rId13"/>
    <p:sldId id="273" r:id="rId14"/>
    <p:sldId id="274" r:id="rId15"/>
    <p:sldId id="275" r:id="rId16"/>
    <p:sldId id="276" r:id="rId17"/>
    <p:sldId id="286" r:id="rId18"/>
    <p:sldId id="277" r:id="rId19"/>
    <p:sldId id="278" r:id="rId20"/>
    <p:sldId id="279" r:id="rId21"/>
    <p:sldId id="280" r:id="rId22"/>
    <p:sldId id="281" r:id="rId23"/>
    <p:sldId id="282" r:id="rId24"/>
    <p:sldId id="28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5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4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78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40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76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17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7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383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6493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3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09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DC224EF-4E4F-47CB-BB2D-ACA452B98652}" type="datetimeFigureOut">
              <a:rPr lang="ru-RU" smtClean="0"/>
              <a:t>03.02.2015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C2BE26-5976-40E8-AFE8-6FDD4D5CB0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5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0789" y="2091263"/>
            <a:ext cx="9219505" cy="2590800"/>
          </a:xfrm>
        </p:spPr>
        <p:txBody>
          <a:bodyPr/>
          <a:lstStyle/>
          <a:p>
            <a:r>
              <a:rPr lang="ru-RU" dirty="0" smtClean="0"/>
              <a:t>Современные</a:t>
            </a:r>
            <a:br>
              <a:rPr lang="ru-RU" dirty="0" smtClean="0"/>
            </a:br>
            <a:r>
              <a:rPr lang="ru-RU" dirty="0" smtClean="0"/>
              <a:t>тенденции в моде одежды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14548" y="529383"/>
            <a:ext cx="10058400" cy="50702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современные стили моды несут в себе некоторые колоритные, заметные мотивы. Они присутствуют у нас в одежде уже не одно десятилетие, только немного видоизменялись, и подстраивались под вкусы нового поколения. </a:t>
            </a:r>
          </a:p>
        </p:txBody>
      </p:sp>
    </p:spTree>
    <p:extLst>
      <p:ext uri="{BB962C8B-B14F-4D97-AF65-F5344CB8AC3E}">
        <p14:creationId xmlns:p14="http://schemas.microsoft.com/office/powerpoint/2010/main" val="42701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0674" y="870858"/>
            <a:ext cx="10058400" cy="64878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Классическое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традиционно, оно включает в себя строгость, дисциплину, но не навязывает чопорности. Тактичность, но не педантичность, дистанция, но не высокомерие. Сильные, образованные деловые люди всегда предпочитают выдерживать свой гардероб в классическом стиле. Ткани, используемые для классических нарядов, идеально качественные, дорогие, роскошные. Изысканность, утонченность линий, минимум отвлекающих мелочей – вот основные «буйки» в океане классики.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13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46" y="305709"/>
            <a:ext cx="5895703" cy="625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7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45029" y="703554"/>
            <a:ext cx="10058400" cy="5331485"/>
          </a:xfrm>
        </p:spPr>
        <p:txBody>
          <a:bodyPr>
            <a:noAutofit/>
          </a:bodyPr>
          <a:lstStyle/>
          <a:p>
            <a:pPr marL="0" indent="0" algn="ctr" fontAlgn="t">
              <a:buNone/>
            </a:pP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Ретро стиль.</a:t>
            </a:r>
          </a:p>
          <a:p>
            <a:pPr marL="0" indent="0" algn="ctr" fontAlgn="t">
              <a:buNone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Стиль Ретро – ностальгия по прошлому. На сегодня в этом направлении центральное место занимает одежда 50-80хх годов ХХ века. Сюда входят платья с узеньким лифом и роскошной, пышной юбкой, а также джинсы — «варенки», которые носили в восьмидесятых.</a:t>
            </a:r>
          </a:p>
          <a:p>
            <a:pPr marL="0" indent="0" algn="ctr">
              <a:buNone/>
            </a:pPr>
            <a:endParaRPr lang="ru-RU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73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260386"/>
            <a:ext cx="9858103" cy="628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2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575326"/>
          </a:xfrm>
        </p:spPr>
        <p:txBody>
          <a:bodyPr>
            <a:normAutofit/>
          </a:bodyPr>
          <a:lstStyle/>
          <a:p>
            <a:pPr algn="ctr" fontAlgn="t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Этно стиль.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мода позаимствовала немало аксессуаров и одежды из всеразличных народностей – этот стиль называется этно.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Уже не один год в моде кимоно, разные орнаменты из иероглифов, змей, драконов, птиц, обувь на веревочной подошве, либо на толстой пробковой. 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92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57146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стили моды от испанцев переняли рюши, воланы, ажурные шали с красивыми кистями, ботинки с острыми носками на каблуках и впереди со шнуровкой. Из Индийской культуры мода позаимствовала платья и рубашки из марлевки, которые богато и красочно вышиты тон в тон.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3372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06" y="338546"/>
            <a:ext cx="8813074" cy="624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4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5383738"/>
          </a:xfrm>
        </p:spPr>
        <p:txBody>
          <a:bodyPr>
            <a:normAutofit fontScale="90000"/>
          </a:bodyPr>
          <a:lstStyle/>
          <a:p>
            <a:pPr algn="ctr" fontAlgn="t"/>
            <a:r>
              <a:rPr lang="ru-RU" sz="53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Стиль «винтаж».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Стиль «винтаж» использует настоящую, подлинную одежду 30-40 летней давности. Главное здесь не должно быть обыкновенных предметов гардероба.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наряды, которые в то время были на пике моды и обязательно с узнаваемыми деталями. 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1051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52792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также немаловажное требование: наряды должны находиться в отменном состоянии. Значительным успехом пользуются такие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винтажные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аксессуары как обувь, женские сумочки, бижутерия.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400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94" y="380728"/>
            <a:ext cx="6184039" cy="61974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7" y="798739"/>
            <a:ext cx="4766038" cy="476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87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47" y="323927"/>
            <a:ext cx="6197795" cy="62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77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3303" y="923108"/>
            <a:ext cx="849956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Гламурный стиль.</a:t>
            </a:r>
          </a:p>
          <a:p>
            <a:pPr algn="ctr" fontAlgn="t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Гламурный стиль распространен был с самого начала в Голливуде, в основном на светских вечеринках и различных скоплениях элитной публики. Он стал известным в массах благодаря средствам массовой информации (журналам, телевидению), которые освещали жизнь знаменитостей. </a:t>
            </a:r>
          </a:p>
        </p:txBody>
      </p:sp>
    </p:spTree>
    <p:extLst>
      <p:ext uri="{BB962C8B-B14F-4D97-AF65-F5344CB8AC3E}">
        <p14:creationId xmlns:p14="http://schemas.microsoft.com/office/powerpoint/2010/main" val="66023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8469" y="783771"/>
            <a:ext cx="89088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гламура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присуща одежда с претензией на шик, роскошь, внешний блеск. В вещах используются стразы, золотистые ткани, меха, значительное количество бижутерии, которое имитирует драгоценности и т.д.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03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263" y="352697"/>
            <a:ext cx="8255726" cy="61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13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9" y="627017"/>
            <a:ext cx="11318497" cy="56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00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392446"/>
          </a:xfrm>
        </p:spPr>
        <p:txBody>
          <a:bodyPr>
            <a:noAutofit/>
          </a:bodyPr>
          <a:lstStyle/>
          <a:p>
            <a:pPr algn="ctr" fontAlgn="t"/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Унисекс.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Унисекс – это стиль, отражающий идеалы равноправия и феминизма, которые дошли до максимума. И женщины, и мужчины в этом стиле одеваются одинаково, носят одинаковые куртки, брюки, ботинки, кепи, шарфы, джинсы. Часто случается, что такие вещи женщины покупают в мужских магазинах. В основном этот стиль больше распространен на Западе, чем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629673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8" y="330758"/>
            <a:ext cx="9710057" cy="622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64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132" y="574764"/>
            <a:ext cx="89785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ru-RU" sz="4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Байкерский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стиль.</a:t>
            </a:r>
          </a:p>
          <a:p>
            <a:pPr algn="ctr" fontAlgn="t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шестидесятых годах прошлого века возник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байкерский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стиль. Начиная с восьмидесятых годов, он распространился по всем странам. Ему свойственна одежда из кожи черного цвета. Это могут быть куртки, брюки, косухи, мини-юбки, жилеты. В одежде присутствуют заклепки, молнии, цепочки.</a:t>
            </a:r>
          </a:p>
        </p:txBody>
      </p:sp>
    </p:spTree>
    <p:extLst>
      <p:ext uri="{BB962C8B-B14F-4D97-AF65-F5344CB8AC3E}">
        <p14:creationId xmlns:p14="http://schemas.microsoft.com/office/powerpoint/2010/main" val="61974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72" y="339633"/>
            <a:ext cx="9587702" cy="62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99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0091" y="365761"/>
            <a:ext cx="895241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Милитарийский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стиль.</a:t>
            </a:r>
          </a:p>
          <a:p>
            <a:pPr algn="ctr" fontAlgn="t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примета </a:t>
            </a:r>
            <a:r>
              <a:rPr lang="ru-RU" sz="4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милитарийского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современного стиля моды – защитный цвет. Для такой одежды свойственно наличие погон, карманов с клапанами, ремешки, металлические пуговицы, нашивки.</a:t>
            </a:r>
          </a:p>
        </p:txBody>
      </p:sp>
    </p:spTree>
    <p:extLst>
      <p:ext uri="{BB962C8B-B14F-4D97-AF65-F5344CB8AC3E}">
        <p14:creationId xmlns:p14="http://schemas.microsoft.com/office/powerpoint/2010/main" val="1236033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6" y="273334"/>
            <a:ext cx="8412479" cy="63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78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2412" y="2342606"/>
            <a:ext cx="9440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918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70</TotalTime>
  <Words>340</Words>
  <Application>Microsoft Office PowerPoint</Application>
  <PresentationFormat>Широкоэкранный</PresentationFormat>
  <Paragraphs>19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Century Gothic</vt:lpstr>
      <vt:lpstr>Garamond</vt:lpstr>
      <vt:lpstr>Times New Roman</vt:lpstr>
      <vt:lpstr>Savon</vt:lpstr>
      <vt:lpstr>Современные тенденции в моде одежды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Этно стиль. Современная мода позаимствовала немало аксессуаров и одежды из всеразличных народностей – этот стиль называется этно. Уже не один год в моде кимоно, разные орнаменты из иероглифов, змей, драконов, птиц, обувь на веревочной подошве, либо на толстой пробковой. </vt:lpstr>
      <vt:lpstr>Современные стили моды от испанцев переняли рюши, воланы, ажурные шали с красивыми кистями, ботинки с острыми носками на каблуках и впереди со шнуровкой. Из Индийской культуры мода позаимствовала платья и рубашки из марлевки, которые богато и красочно вышиты тон в тон. </vt:lpstr>
      <vt:lpstr>Презентация PowerPoint</vt:lpstr>
      <vt:lpstr>Стиль «винтаж». Стиль «винтаж» использует настоящую, подлинную одежду 30-40 летней давности. Главное здесь не должно быть обыкновенных предметов гардероба. Должны быть наряды, которые в то время были на пике моды и обязательно с узнаваемыми деталями. </vt:lpstr>
      <vt:lpstr>И также немаловажное требование: наряды должны находиться в отменном состоянии. Значительным успехом пользуются такие винтажные аксессуары как обувь, женские сумочки, бижутерия.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Унисекс. Унисекс – это стиль, отражающий идеалы равноправия и феминизма, которые дошли до максимума. И женщины, и мужчины в этом стиле одеваются одинаково, носят одинаковые куртки, брюки, ботинки, кепи, шарфы, джинсы. Часто случается, что такие вещи женщины покупают в мужских магазинах. В основном этот стиль больше распространен на Западе, чем в России.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тенденции в моде одежды</dc:title>
  <dc:creator>Alex</dc:creator>
  <cp:lastModifiedBy>Alex</cp:lastModifiedBy>
  <cp:revision>7</cp:revision>
  <dcterms:created xsi:type="dcterms:W3CDTF">2015-02-03T13:33:42Z</dcterms:created>
  <dcterms:modified xsi:type="dcterms:W3CDTF">2015-02-03T14:43:52Z</dcterms:modified>
</cp:coreProperties>
</file>