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2" r:id="rId2"/>
    <p:sldId id="258" r:id="rId3"/>
    <p:sldId id="266" r:id="rId4"/>
    <p:sldId id="259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C549315-8989-4724-BB8D-66C432652105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C799B9A-4D26-4E8F-981E-9EE47301FB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060848"/>
            <a:ext cx="9144000" cy="120019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>Обморожение.</a:t>
            </a:r>
            <a:br>
              <a:rPr lang="en-US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> Первая помощь при обморожении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4" y="5949280"/>
            <a:ext cx="4355976" cy="720080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C:\Users\Эльдорадо\Downloads\Рисунок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196752"/>
            <a:ext cx="3245558" cy="30718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Главными причинами обморожения</a:t>
            </a:r>
            <a:b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являются: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Сильный ветер;                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Длительное пребывание на улице;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Высокая влажность;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Обморожение чаще наблюдается у детей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ослабленных, у тех, кто носит слишком тесную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обувь. Обморожение может быть даже при 0 температуре.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Дети обмораживают пальцы рук и ног, уши, кончик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носа.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Признаки обморожения.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Признаки обморожения проявляются в изменении</a:t>
            </a:r>
          </a:p>
          <a:p>
            <a:pPr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цвета и чувствительности кожных покровов. </a:t>
            </a:r>
          </a:p>
          <a:p>
            <a:pPr algn="ctr">
              <a:buNone/>
            </a:pPr>
            <a:r>
              <a:rPr lang="ru-RU" sz="33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Признаками переохлаждения являются:</a:t>
            </a:r>
          </a:p>
          <a:p>
            <a:pPr>
              <a:buFont typeface="Wingdings" pitchFamily="2" charset="2"/>
              <a:buChar char="Ø"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излишняя возбужденность, сменяющаяся резкой апатией;</a:t>
            </a:r>
          </a:p>
          <a:p>
            <a:pPr>
              <a:buFont typeface="Wingdings" pitchFamily="2" charset="2"/>
              <a:buChar char="Ø"/>
            </a:pP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синюшность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носа и губ;</a:t>
            </a:r>
          </a:p>
          <a:p>
            <a:pPr>
              <a:buFont typeface="Wingdings" pitchFamily="2" charset="2"/>
              <a:buChar char="Ø"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побледнение кожи;</a:t>
            </a:r>
          </a:p>
          <a:p>
            <a:pPr>
              <a:buFont typeface="Wingdings" pitchFamily="2" charset="2"/>
              <a:buChar char="Ø"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озноб,</a:t>
            </a:r>
          </a:p>
          <a:p>
            <a:pPr>
              <a:buFont typeface="Wingdings" pitchFamily="2" charset="2"/>
              <a:buChar char="Ø"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одышка,</a:t>
            </a:r>
          </a:p>
          <a:p>
            <a:pPr>
              <a:buFont typeface="Wingdings" pitchFamily="2" charset="2"/>
              <a:buChar char="Ø"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частый пульс,</a:t>
            </a:r>
          </a:p>
          <a:p>
            <a:pPr>
              <a:buFont typeface="Wingdings" pitchFamily="2" charset="2"/>
              <a:buChar char="Ø"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возможна потеря сознания.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Степени обморожения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7920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Различают 4 степени обморожения.</a:t>
            </a:r>
          </a:p>
        </p:txBody>
      </p:sp>
      <p:sp>
        <p:nvSpPr>
          <p:cNvPr id="20482" name="AutoShape 2" descr="http://www.fantasiya.net/_ph/47/1/2493103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http://www.fantasiya.net/_ph/47/1/2493103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6" name="Picture 6" descr="C:\Users\Эльдорадо\Downloads\рисунок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204864"/>
            <a:ext cx="7572428" cy="41434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степень обморожения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936104"/>
          </a:xfrm>
        </p:spPr>
        <p:txBody>
          <a:bodyPr>
            <a:normAutofit lnSpcReduction="10000"/>
          </a:bodyPr>
          <a:lstStyle/>
          <a:p>
            <a:pPr marL="36576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 степень - бледно-синюшные пятна в окружении ярко-красной кожи;</a:t>
            </a:r>
          </a:p>
        </p:txBody>
      </p:sp>
      <p:pic>
        <p:nvPicPr>
          <p:cNvPr id="1027" name="Picture 3" descr="C:\Users\Эльдорадо\Downloads\рисунок 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780928"/>
            <a:ext cx="7006764" cy="36054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45736"/>
          </a:xfrm>
        </p:spPr>
        <p:txBody>
          <a:bodyPr>
            <a:noAutofit/>
          </a:bodyPr>
          <a:lstStyle/>
          <a:p>
            <a:r>
              <a:rPr lang="ru-RU" dirty="0"/>
              <a:t>При отморожении </a:t>
            </a:r>
            <a:r>
              <a:rPr lang="ru-RU" dirty="0">
                <a:solidFill>
                  <a:srgbClr val="FF0000"/>
                </a:solidFill>
              </a:rPr>
              <a:t>1-й степени </a:t>
            </a:r>
            <a:r>
              <a:rPr lang="ru-RU" dirty="0"/>
              <a:t>покраснение соответствующего участка тела сменяется его побледнением; исчезает чувствительность, иногда появляется ощущение покалывания или пощипывания; после отогревания пораженный участок кожи краснеет и припухает,                                отмечается небольшая боль,                                           жжение, через 2-3 суток                                                                все симптомы                                                                 полностью исчезают. </a:t>
            </a:r>
          </a:p>
        </p:txBody>
      </p:sp>
    </p:spTree>
    <p:extLst>
      <p:ext uri="{BB962C8B-B14F-4D97-AF65-F5344CB8AC3E}">
        <p14:creationId xmlns:p14="http://schemas.microsoft.com/office/powerpoint/2010/main" val="2353195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22413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степень обморожения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1080121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 степень - синюшная кожа и пузыри на ней, заполненные прозрачной на вид жидкостью;</a:t>
            </a:r>
            <a:endParaRPr lang="ru-RU" dirty="0"/>
          </a:p>
        </p:txBody>
      </p:sp>
      <p:pic>
        <p:nvPicPr>
          <p:cNvPr id="4098" name="Picture 2" descr="C:\Users\Эльдорадо\Downloads\риснок 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708920"/>
            <a:ext cx="7786742" cy="35004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/>
          <a:lstStyle/>
          <a:p>
            <a:r>
              <a:rPr lang="ru-RU" dirty="0"/>
              <a:t>При отморожении </a:t>
            </a:r>
            <a:r>
              <a:rPr lang="ru-RU" dirty="0">
                <a:solidFill>
                  <a:srgbClr val="FF0000"/>
                </a:solidFill>
              </a:rPr>
              <a:t>2-й степени </a:t>
            </a:r>
            <a:r>
              <a:rPr lang="ru-RU" dirty="0"/>
              <a:t>возникают более выраженные расстройства кровообращения, однако изменения в сосудах обратимы; кожа резко бледнеет, при отогревании приобретает багровую окраску, отечность распространяется дальше отмороженных участков, появляются пузыри со светлой или кровянистой жидкостью. </a:t>
            </a:r>
          </a:p>
        </p:txBody>
      </p:sp>
    </p:spTree>
    <p:extLst>
      <p:ext uri="{BB962C8B-B14F-4D97-AF65-F5344CB8AC3E}">
        <p14:creationId xmlns:p14="http://schemas.microsoft.com/office/powerpoint/2010/main" val="3222003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3813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степень обморожения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1152128"/>
          </a:xfrm>
        </p:spPr>
        <p:txBody>
          <a:bodyPr/>
          <a:lstStyle/>
          <a:p>
            <a:pPr marL="36576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 степень - кожа синюшная, с пузырями с кровянистой жидкостью; </a:t>
            </a:r>
          </a:p>
        </p:txBody>
      </p:sp>
      <p:pic>
        <p:nvPicPr>
          <p:cNvPr id="3074" name="Picture 2" descr="C:\Users\Эльдорадо\Downloads\рисунок 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714624"/>
            <a:ext cx="8001056" cy="37862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657704"/>
          </a:xfrm>
        </p:spPr>
        <p:txBody>
          <a:bodyPr>
            <a:normAutofit/>
          </a:bodyPr>
          <a:lstStyle/>
          <a:p>
            <a:r>
              <a:rPr lang="ru-RU" dirty="0"/>
              <a:t>При длительном охлаждении или действии очень низких температур возникает обморожение       </a:t>
            </a:r>
            <a:r>
              <a:rPr lang="ru-RU" dirty="0">
                <a:solidFill>
                  <a:srgbClr val="FF0000"/>
                </a:solidFill>
              </a:rPr>
              <a:t>3-й степени</a:t>
            </a:r>
            <a:r>
              <a:rPr lang="ru-RU" dirty="0"/>
              <a:t>: резко нарушается кровообращение, кожа после отогревания становится сине-багровой, иногда чёрной, пузыри заполнены кровяной жидкостью темно-бурого цвета;                                                    в первые дни на участке                                          обморожения обнаруживается                                          полная потеря чувствительности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423962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степень обморожения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1080120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степень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почернение кожи. Сопровождается омертвением не только мягких тканей, но и костей.</a:t>
            </a:r>
          </a:p>
          <a:p>
            <a:pPr marL="36576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Эльдорадо\Downloads\рисунок 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584119"/>
            <a:ext cx="7027144" cy="37738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Факторы дополнительного риска.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845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тесная и сырая одежда и обувь,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физическое переутомление,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длительное неудобное и неподвижное положение тела на холоде,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ослабление организма в результате перенесённых заболеваний,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сильный ветер,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высокая влажность воздуха,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полученные травмы,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алкогольное или наркотическое опьянение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5" y="62068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же делать при обморожении и переохлаждении?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752528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6576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Если произошло переохлаждение или обморожение, необходимо принять ряд мер, чтобы оказать пострадавшему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домедицинскую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помощь. </a:t>
            </a:r>
          </a:p>
          <a:p>
            <a:pPr marL="36576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6576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Первая помощь при обморожении - доставить в тёплое помещение, освободить от промерзшей одежды и обуви, укрыть чем-нибудь теплым, дать горячее питье. Одновременно с проведением этих мероприятий в серьезных случаях срочно вызвать врача!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Эльдорадо\Downloads\рисунок 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772816"/>
            <a:ext cx="2918219" cy="2520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8686800" cy="136815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Первая помощь при обморожении</a:t>
            </a:r>
            <a:br>
              <a:rPr lang="ru-RU" sz="4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лица</a:t>
            </a:r>
            <a:br>
              <a:rPr lang="ru-RU" b="1" dirty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32856"/>
            <a:ext cx="9144000" cy="444168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Уши, щеки и нос можно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согревать теплыми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ладонями или подогретыми кусками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ткани, ни в коем случае не растирать! 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Первая помощь при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обморожении лица – это медленное согревание,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наложение сухой повязки, а после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восстановления кровообращения – обильное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смазывание животным жиром.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Эльдорадо\Downloads\рисунок 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429000"/>
            <a:ext cx="3143272" cy="16430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066800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latin typeface="Monotype Corsiva" pitchFamily="66" charset="0"/>
              </a:rPr>
            </a:br>
            <a:r>
              <a:rPr lang="ru-RU" sz="4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Первая помощь при обморожении рук и ног</a:t>
            </a:r>
            <a:br>
              <a:rPr lang="ru-RU" dirty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5"/>
            <a:ext cx="9144000" cy="23762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Необходимо зайти в теплое помещение, хорошенько укутать руки и ноги теплой мягкой тканью. </a:t>
            </a:r>
          </a:p>
          <a:p>
            <a:pPr marL="3657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Ни в коем случае нельзя растирать их снегом! или грубой тканью - это, конечно, поможет отогреться, но может привести к повреждению кожи. 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-94565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cs typeface="Tahoma" pitchFamily="34" charset="0"/>
              </a:rPr>
            </a:b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005064"/>
            <a:ext cx="88924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Первая помощь при обморожении </a:t>
            </a:r>
          </a:p>
          <a:p>
            <a:pPr marL="3657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конечностей рук и ног: </a:t>
            </a:r>
          </a:p>
          <a:p>
            <a:pPr marL="36576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657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слегка растереть их спиртом или водкой, затем опустить в теплую воду, после чего укутать сухой мягкой тканью и дать пострадавшему теплое питье.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300</TotalTime>
  <Words>482</Words>
  <Application>Microsoft Office PowerPoint</Application>
  <PresentationFormat>Экран (4:3)</PresentationFormat>
  <Paragraphs>70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Georgia</vt:lpstr>
      <vt:lpstr>Monotype Corsiva</vt:lpstr>
      <vt:lpstr>Tahoma</vt:lpstr>
      <vt:lpstr>Times New Roman</vt:lpstr>
      <vt:lpstr>Trebuchet MS</vt:lpstr>
      <vt:lpstr>Wingdings</vt:lpstr>
      <vt:lpstr>Wingdings 2</vt:lpstr>
      <vt:lpstr>Городская</vt:lpstr>
      <vt:lpstr>Обморожение.  Первая помощь при обморожении</vt:lpstr>
      <vt:lpstr>Главными причинами обморожения являются:</vt:lpstr>
      <vt:lpstr>Признаки обморожения.</vt:lpstr>
      <vt:lpstr>Степени обморожения</vt:lpstr>
      <vt:lpstr>I степень обморожения</vt:lpstr>
      <vt:lpstr>Презентация PowerPoint</vt:lpstr>
      <vt:lpstr>II степень обморожения</vt:lpstr>
      <vt:lpstr>Презентация PowerPoint</vt:lpstr>
      <vt:lpstr>III степень обморожения</vt:lpstr>
      <vt:lpstr>Презентация PowerPoint</vt:lpstr>
      <vt:lpstr>IV степень обморожения</vt:lpstr>
      <vt:lpstr>Факторы дополнительного риска.</vt:lpstr>
      <vt:lpstr>Что же делать при обморожении и переохлаждении?</vt:lpstr>
      <vt:lpstr> Первая помощь при обморожении лица </vt:lpstr>
      <vt:lpstr> Первая помощь при обморожении рук и ног </vt:lpstr>
    </vt:vector>
  </TitlesOfParts>
  <Company>MultiDVD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Обморожение. Первая помощь при обморожении.</dc:title>
  <dc:creator>Ватутина Валентина</dc:creator>
  <cp:lastModifiedBy>Frissik000@gmail.com</cp:lastModifiedBy>
  <cp:revision>35</cp:revision>
  <dcterms:created xsi:type="dcterms:W3CDTF">2013-01-15T18:27:09Z</dcterms:created>
  <dcterms:modified xsi:type="dcterms:W3CDTF">2020-04-01T11:47:47Z</dcterms:modified>
</cp:coreProperties>
</file>