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57" r:id="rId4"/>
    <p:sldId id="258" r:id="rId5"/>
    <p:sldId id="259" r:id="rId6"/>
    <p:sldId id="261" r:id="rId7"/>
    <p:sldId id="260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760640"/>
          </a:xfrm>
        </p:spPr>
        <p:txBody>
          <a:bodyPr>
            <a:normAutofit/>
          </a:bodyPr>
          <a:lstStyle/>
          <a:p>
            <a:r>
              <a:rPr lang="ru-RU" dirty="0" smtClean="0"/>
              <a:t>Контрольно-оценочные средства по органической химии для студентов </a:t>
            </a:r>
            <a:r>
              <a:rPr lang="ru-RU" dirty="0"/>
              <a:t>колледжа  </a:t>
            </a:r>
            <a:br>
              <a:rPr lang="ru-RU" dirty="0"/>
            </a:br>
            <a:r>
              <a:rPr lang="ru-RU" dirty="0" smtClean="0"/>
              <a:t>Группы: </a:t>
            </a:r>
            <a:r>
              <a:rPr lang="ru-RU" dirty="0"/>
              <a:t>1111, 1171, </a:t>
            </a:r>
            <a:r>
              <a:rPr lang="ru-RU" dirty="0" smtClean="0"/>
              <a:t>1161,1121 Специальности: 08.02.05</a:t>
            </a:r>
            <a:r>
              <a:rPr lang="ru-RU" dirty="0"/>
              <a:t>,   23.02.07 , 23.02.04 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Преподаватель: Прищепова Ю.А.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7356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msi pc\Desktop\задания по классам органической химиим\uabSYMF8p2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918" y="116632"/>
            <a:ext cx="8856984" cy="6624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3847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msi pc\Desktop\задания по классам органической химиим\6PKpoNkmXo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91125"/>
            <a:ext cx="8712968" cy="6306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18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msi pc\Desktop\задания по классам органической химиим\TsozCMXm36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640960" cy="640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7718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msi pc\Desktop\задания по классам органической химиим\RKJ1u_AsZg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496944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4542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msi pc\Desktop\задания по классам органической химиим\gk5olvqusc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496944" cy="6335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6654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msi pc\Desktop\задания по классам органической химиим\_GGa7nv_li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8568952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0908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8</Words>
  <Application>Microsoft Office PowerPoint</Application>
  <PresentationFormat>Экран (4:3)</PresentationFormat>
  <Paragraphs>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Контрольно-оценочные средства по органической химии для студентов колледжа   Группы: 1111, 1171, 1161,1121 Специальности: 08.02.05,   23.02.07 , 23.02.04   Преподаватель: Прищепова Ю.А.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msi pc</dc:creator>
  <cp:lastModifiedBy>msi pc</cp:lastModifiedBy>
  <cp:revision>8</cp:revision>
  <dcterms:created xsi:type="dcterms:W3CDTF">2020-04-05T13:54:41Z</dcterms:created>
  <dcterms:modified xsi:type="dcterms:W3CDTF">2020-04-05T14:50:14Z</dcterms:modified>
</cp:coreProperties>
</file>